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diagrams/layout8.xml" ContentType="application/vnd.openxmlformats-officedocument.drawingml.diagramLayout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89" r:id="rId5"/>
    <p:sldId id="258" r:id="rId6"/>
    <p:sldId id="295" r:id="rId7"/>
    <p:sldId id="315" r:id="rId8"/>
    <p:sldId id="299" r:id="rId9"/>
    <p:sldId id="293" r:id="rId10"/>
    <p:sldId id="316" r:id="rId11"/>
    <p:sldId id="298" r:id="rId12"/>
    <p:sldId id="288" r:id="rId13"/>
    <p:sldId id="263" r:id="rId14"/>
    <p:sldId id="319" r:id="rId15"/>
    <p:sldId id="304" r:id="rId16"/>
    <p:sldId id="305" r:id="rId17"/>
    <p:sldId id="303" r:id="rId18"/>
    <p:sldId id="306" r:id="rId19"/>
    <p:sldId id="307" r:id="rId20"/>
    <p:sldId id="308" r:id="rId21"/>
    <p:sldId id="309" r:id="rId22"/>
    <p:sldId id="312" r:id="rId23"/>
    <p:sldId id="314" r:id="rId24"/>
    <p:sldId id="282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8" r:id="rId33"/>
    <p:sldId id="280" r:id="rId3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BBBB"/>
    <a:srgbClr val="009999"/>
    <a:srgbClr val="006666"/>
    <a:srgbClr val="3C93C8"/>
    <a:srgbClr val="3066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74252" autoAdjust="0"/>
  </p:normalViewPr>
  <p:slideViewPr>
    <p:cSldViewPr>
      <p:cViewPr varScale="1">
        <p:scale>
          <a:sx n="55" d="100"/>
          <a:sy n="55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5" d="100"/>
          <a:sy n="125" d="100"/>
        </p:scale>
        <p:origin x="-1032" y="64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53D570-66D1-4C7F-8884-EF150821DE8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E5E11DE0-F85A-4C50-A2BD-6C87F8A9BE42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AU" sz="2400" b="1" dirty="0" smtClean="0">
              <a:solidFill>
                <a:schemeClr val="tx1"/>
              </a:solidFill>
            </a:rPr>
            <a:t>1</a:t>
          </a:r>
          <a:endParaRPr lang="en-AU" sz="2400" b="1" dirty="0">
            <a:solidFill>
              <a:schemeClr val="tx1"/>
            </a:solidFill>
          </a:endParaRPr>
        </a:p>
      </dgm:t>
    </dgm:pt>
    <dgm:pt modelId="{88B32B07-1CCA-4BC0-96AC-FC43E4C7BA4F}" type="parTrans" cxnId="{C1DABC92-D065-4914-A9DB-1D45637CEA93}">
      <dgm:prSet/>
      <dgm:spPr/>
      <dgm:t>
        <a:bodyPr/>
        <a:lstStyle/>
        <a:p>
          <a:endParaRPr lang="en-AU"/>
        </a:p>
      </dgm:t>
    </dgm:pt>
    <dgm:pt modelId="{EFBC711B-9899-4CAD-990B-89D0FF9B5D1B}" type="sibTrans" cxnId="{C1DABC92-D065-4914-A9DB-1D45637CEA93}">
      <dgm:prSet/>
      <dgm:spPr/>
      <dgm:t>
        <a:bodyPr/>
        <a:lstStyle/>
        <a:p>
          <a:endParaRPr lang="en-AU"/>
        </a:p>
      </dgm:t>
    </dgm:pt>
    <dgm:pt modelId="{E3D797DB-F6F8-4762-8CFD-31186FDA7E54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AU" sz="2400" b="1" dirty="0" smtClean="0">
              <a:solidFill>
                <a:schemeClr val="tx1"/>
              </a:solidFill>
            </a:rPr>
            <a:t>2</a:t>
          </a:r>
          <a:endParaRPr lang="en-AU" sz="2400" b="1" dirty="0">
            <a:solidFill>
              <a:schemeClr val="tx1"/>
            </a:solidFill>
          </a:endParaRPr>
        </a:p>
      </dgm:t>
    </dgm:pt>
    <dgm:pt modelId="{4241D08E-285A-45E5-9AA9-003A69855769}" type="parTrans" cxnId="{0FB0CB5A-A921-466A-8A8B-75252073BC03}">
      <dgm:prSet/>
      <dgm:spPr/>
      <dgm:t>
        <a:bodyPr/>
        <a:lstStyle/>
        <a:p>
          <a:endParaRPr lang="en-AU"/>
        </a:p>
      </dgm:t>
    </dgm:pt>
    <dgm:pt modelId="{29B0E253-29C2-409D-B586-479AAD2619D5}" type="sibTrans" cxnId="{0FB0CB5A-A921-466A-8A8B-75252073BC03}">
      <dgm:prSet/>
      <dgm:spPr/>
      <dgm:t>
        <a:bodyPr/>
        <a:lstStyle/>
        <a:p>
          <a:endParaRPr lang="en-AU"/>
        </a:p>
      </dgm:t>
    </dgm:pt>
    <dgm:pt modelId="{7FEE7B46-E9C0-4BD3-82A8-A6094978F17E}">
      <dgm:prSet phldrT="[Text]" custT="1"/>
      <dgm:spPr/>
      <dgm:t>
        <a:bodyPr/>
        <a:lstStyle/>
        <a:p>
          <a:r>
            <a:rPr lang="en-AU" sz="1800" b="1" dirty="0"/>
            <a:t>Consultation: </a:t>
          </a:r>
          <a:r>
            <a:rPr lang="en-AU" sz="1800" b="0" i="0" u="none" dirty="0"/>
            <a:t> Describe consultation and summarise views</a:t>
          </a:r>
          <a:endParaRPr lang="en-AU" sz="1800" b="1" dirty="0"/>
        </a:p>
      </dgm:t>
    </dgm:pt>
    <dgm:pt modelId="{42A300C1-4E55-4346-922F-FA1AA0B5C001}" type="parTrans" cxnId="{212E0B04-6A46-4892-88BB-7B95B1F9E1EC}">
      <dgm:prSet/>
      <dgm:spPr/>
      <dgm:t>
        <a:bodyPr/>
        <a:lstStyle/>
        <a:p>
          <a:endParaRPr lang="en-AU"/>
        </a:p>
      </dgm:t>
    </dgm:pt>
    <dgm:pt modelId="{22338777-89F7-4BBC-B673-3143F8A69723}" type="sibTrans" cxnId="{212E0B04-6A46-4892-88BB-7B95B1F9E1EC}">
      <dgm:prSet/>
      <dgm:spPr/>
      <dgm:t>
        <a:bodyPr/>
        <a:lstStyle/>
        <a:p>
          <a:endParaRPr lang="en-AU"/>
        </a:p>
      </dgm:t>
    </dgm:pt>
    <dgm:pt modelId="{B89EFBDD-604B-43CA-9EB3-B8E4780858C2}">
      <dgm:prSet phldrT="[Text]" custT="1"/>
      <dgm:spPr/>
      <dgm:t>
        <a:bodyPr/>
        <a:lstStyle/>
        <a:p>
          <a:r>
            <a:rPr lang="en-AU" sz="2400" b="1" dirty="0" smtClean="0"/>
            <a:t>6</a:t>
          </a:r>
          <a:endParaRPr lang="en-AU" sz="2400" b="1" dirty="0"/>
        </a:p>
      </dgm:t>
    </dgm:pt>
    <dgm:pt modelId="{27C4DC25-304A-4182-9F07-3CEEE8165614}" type="parTrans" cxnId="{CCA21140-1E8D-4768-B59B-09C6C5E37BC7}">
      <dgm:prSet/>
      <dgm:spPr/>
      <dgm:t>
        <a:bodyPr/>
        <a:lstStyle/>
        <a:p>
          <a:endParaRPr lang="en-AU"/>
        </a:p>
      </dgm:t>
    </dgm:pt>
    <dgm:pt modelId="{11B2DDA2-194F-4E22-AD30-6C718C04605A}" type="sibTrans" cxnId="{CCA21140-1E8D-4768-B59B-09C6C5E37BC7}">
      <dgm:prSet/>
      <dgm:spPr/>
      <dgm:t>
        <a:bodyPr/>
        <a:lstStyle/>
        <a:p>
          <a:endParaRPr lang="en-AU"/>
        </a:p>
      </dgm:t>
    </dgm:pt>
    <dgm:pt modelId="{76A0C107-00F3-4963-8DE5-7B435C3BEDD0}">
      <dgm:prSet phldrT="[Text]" custT="1"/>
      <dgm:spPr/>
      <dgm:t>
        <a:bodyPr/>
        <a:lstStyle/>
        <a:p>
          <a:r>
            <a:rPr lang="en-AU" sz="1800" b="1" dirty="0"/>
            <a:t>Implementation and Review: </a:t>
          </a:r>
          <a:r>
            <a:rPr lang="en-AU" sz="1800" b="0" i="0" u="none" dirty="0"/>
            <a:t> Provide how preferred option implemented, monitored and reviewed </a:t>
          </a:r>
          <a:endParaRPr lang="en-AU" sz="1800" b="1" dirty="0"/>
        </a:p>
      </dgm:t>
    </dgm:pt>
    <dgm:pt modelId="{1D8B1AA6-BF54-4118-BABE-EB1BC5828407}" type="parTrans" cxnId="{91662711-E5ED-4A48-8EAA-312D26072674}">
      <dgm:prSet/>
      <dgm:spPr/>
      <dgm:t>
        <a:bodyPr/>
        <a:lstStyle/>
        <a:p>
          <a:endParaRPr lang="en-AU"/>
        </a:p>
      </dgm:t>
    </dgm:pt>
    <dgm:pt modelId="{B2EF834D-8607-4301-A4F7-C3C5E07A3178}" type="sibTrans" cxnId="{91662711-E5ED-4A48-8EAA-312D26072674}">
      <dgm:prSet/>
      <dgm:spPr/>
      <dgm:t>
        <a:bodyPr/>
        <a:lstStyle/>
        <a:p>
          <a:endParaRPr lang="en-AU"/>
        </a:p>
      </dgm:t>
    </dgm:pt>
    <dgm:pt modelId="{754CBC23-64F7-480E-8FB1-49E07FDC7783}">
      <dgm:prSet phldrT="[Text]" custT="1"/>
      <dgm:spPr/>
      <dgm:t>
        <a:bodyPr/>
        <a:lstStyle/>
        <a:p>
          <a:r>
            <a:rPr lang="en-AU" sz="1800" b="1" i="0" u="none" dirty="0"/>
            <a:t>Statement of Problem: </a:t>
          </a:r>
          <a:r>
            <a:rPr lang="en-AU" sz="1800" b="0" i="0" u="none" dirty="0"/>
            <a:t>RIS clearly </a:t>
          </a:r>
          <a:r>
            <a:rPr lang="en-AU" sz="1800" b="0" i="0" u="none" dirty="0" smtClean="0"/>
            <a:t>identifies </a:t>
          </a:r>
          <a:r>
            <a:rPr lang="en-AU" sz="1800" b="0" i="0" u="none" dirty="0"/>
            <a:t>problem(s)</a:t>
          </a:r>
          <a:endParaRPr lang="en-AU" sz="1800" b="1" dirty="0"/>
        </a:p>
      </dgm:t>
    </dgm:pt>
    <dgm:pt modelId="{7A3661F6-E1C7-417B-84AC-423E3DEFF160}" type="parTrans" cxnId="{B52B4A69-B0C5-4CA8-A136-D590CE0B3E3E}">
      <dgm:prSet/>
      <dgm:spPr/>
      <dgm:t>
        <a:bodyPr/>
        <a:lstStyle/>
        <a:p>
          <a:endParaRPr lang="en-AU"/>
        </a:p>
      </dgm:t>
    </dgm:pt>
    <dgm:pt modelId="{A3F06117-7111-4548-8EFF-1BE1BCAE9862}" type="sibTrans" cxnId="{B52B4A69-B0C5-4CA8-A136-D590CE0B3E3E}">
      <dgm:prSet/>
      <dgm:spPr/>
      <dgm:t>
        <a:bodyPr/>
        <a:lstStyle/>
        <a:p>
          <a:endParaRPr lang="en-AU"/>
        </a:p>
      </dgm:t>
    </dgm:pt>
    <dgm:pt modelId="{24C9B9E7-F75E-45B0-B570-A3EAB343B81D}">
      <dgm:prSet phldrT="[Text]" custT="1"/>
      <dgm:spPr/>
      <dgm:t>
        <a:bodyPr/>
        <a:lstStyle/>
        <a:p>
          <a:r>
            <a:rPr lang="en-AU" sz="1800" b="1" dirty="0"/>
            <a:t>Evaluation and Conclusion: </a:t>
          </a:r>
          <a:r>
            <a:rPr lang="en-AU" sz="1800" b="0" i="0" u="none" dirty="0"/>
            <a:t>Why preferred option; Benefits of proposal outweigh the costs </a:t>
          </a:r>
          <a:endParaRPr lang="en-AU" sz="1800" b="1" dirty="0"/>
        </a:p>
      </dgm:t>
    </dgm:pt>
    <dgm:pt modelId="{55F92342-F67E-4BCB-A285-D48EA26B44AD}" type="parTrans" cxnId="{750EE30C-EB68-4204-A7A7-51BB32F652E7}">
      <dgm:prSet/>
      <dgm:spPr/>
      <dgm:t>
        <a:bodyPr/>
        <a:lstStyle/>
        <a:p>
          <a:endParaRPr lang="en-AU"/>
        </a:p>
      </dgm:t>
    </dgm:pt>
    <dgm:pt modelId="{683C2261-E7B3-4727-A43F-2634651026A0}" type="sibTrans" cxnId="{750EE30C-EB68-4204-A7A7-51BB32F652E7}">
      <dgm:prSet/>
      <dgm:spPr/>
      <dgm:t>
        <a:bodyPr/>
        <a:lstStyle/>
        <a:p>
          <a:endParaRPr lang="en-AU"/>
        </a:p>
      </dgm:t>
    </dgm:pt>
    <dgm:pt modelId="{AC010CD4-D6DA-4537-9430-2385EEA1B3B3}">
      <dgm:prSet phldrT="[Text]" custT="1"/>
      <dgm:spPr/>
      <dgm:t>
        <a:bodyPr/>
        <a:lstStyle/>
        <a:p>
          <a:r>
            <a:rPr lang="en-AU" sz="2400" b="1" dirty="0" smtClean="0"/>
            <a:t>7</a:t>
          </a:r>
          <a:endParaRPr lang="en-AU" sz="2400" b="1" dirty="0"/>
        </a:p>
      </dgm:t>
    </dgm:pt>
    <dgm:pt modelId="{79AC4A1E-03BF-47AB-8B90-9D81C66EA7F9}" type="parTrans" cxnId="{2A904DBD-522F-4EA9-BEBE-06466BC63E48}">
      <dgm:prSet/>
      <dgm:spPr/>
      <dgm:t>
        <a:bodyPr/>
        <a:lstStyle/>
        <a:p>
          <a:endParaRPr lang="en-AU"/>
        </a:p>
      </dgm:t>
    </dgm:pt>
    <dgm:pt modelId="{2B55C3CF-85F6-4B3D-B4AE-B95C1177624B}" type="sibTrans" cxnId="{2A904DBD-522F-4EA9-BEBE-06466BC63E48}">
      <dgm:prSet/>
      <dgm:spPr/>
      <dgm:t>
        <a:bodyPr/>
        <a:lstStyle/>
        <a:p>
          <a:endParaRPr lang="en-AU"/>
        </a:p>
      </dgm:t>
    </dgm:pt>
    <dgm:pt modelId="{E6B179EE-DFA0-4E98-AC62-FF2635E559A8}">
      <dgm:prSet phldrT="[Text]" custT="1"/>
      <dgm:spPr/>
      <dgm:t>
        <a:bodyPr/>
        <a:lstStyle/>
        <a:p>
          <a:r>
            <a:rPr lang="en-AU" sz="1800" b="1" dirty="0"/>
            <a:t>Objectives: </a:t>
          </a:r>
          <a:r>
            <a:rPr lang="en-AU" sz="1800" b="0" dirty="0"/>
            <a:t>I</a:t>
          </a:r>
          <a:r>
            <a:rPr lang="en-AU" sz="1800" b="0" i="0" u="none" dirty="0"/>
            <a:t>ntended outcomes, goals; should not pre-justify a preferred solution</a:t>
          </a:r>
          <a:endParaRPr lang="en-AU" sz="1800" b="1" dirty="0"/>
        </a:p>
      </dgm:t>
    </dgm:pt>
    <dgm:pt modelId="{F04049AA-BCF8-41CE-B316-2C280703774A}" type="parTrans" cxnId="{F3C0D53A-3684-4C55-BE23-9C928C3BE879}">
      <dgm:prSet/>
      <dgm:spPr/>
      <dgm:t>
        <a:bodyPr/>
        <a:lstStyle/>
        <a:p>
          <a:endParaRPr lang="en-AU"/>
        </a:p>
      </dgm:t>
    </dgm:pt>
    <dgm:pt modelId="{BE581F4C-7C49-4340-97E0-F0B32B6739D6}" type="sibTrans" cxnId="{F3C0D53A-3684-4C55-BE23-9C928C3BE879}">
      <dgm:prSet/>
      <dgm:spPr/>
      <dgm:t>
        <a:bodyPr/>
        <a:lstStyle/>
        <a:p>
          <a:endParaRPr lang="en-AU"/>
        </a:p>
      </dgm:t>
    </dgm:pt>
    <dgm:pt modelId="{41591658-99EC-4D87-9D7D-16F7E8E1260F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AU" sz="2400" b="1" dirty="0" smtClean="0">
              <a:solidFill>
                <a:schemeClr val="tx1"/>
              </a:solidFill>
            </a:rPr>
            <a:t>3</a:t>
          </a:r>
          <a:endParaRPr lang="en-AU" sz="2400" b="1" dirty="0">
            <a:solidFill>
              <a:schemeClr val="tx1"/>
            </a:solidFill>
          </a:endParaRPr>
        </a:p>
      </dgm:t>
    </dgm:pt>
    <dgm:pt modelId="{38B566BE-278D-43CE-B408-966D4AA5EBE5}" type="parTrans" cxnId="{7A8214D1-28B3-45F6-8200-577C21E3863B}">
      <dgm:prSet/>
      <dgm:spPr/>
      <dgm:t>
        <a:bodyPr/>
        <a:lstStyle/>
        <a:p>
          <a:endParaRPr lang="en-AU"/>
        </a:p>
      </dgm:t>
    </dgm:pt>
    <dgm:pt modelId="{F04EDD9C-B53D-4687-8A77-12CFC8BA1B2F}" type="sibTrans" cxnId="{7A8214D1-28B3-45F6-8200-577C21E3863B}">
      <dgm:prSet/>
      <dgm:spPr/>
      <dgm:t>
        <a:bodyPr/>
        <a:lstStyle/>
        <a:p>
          <a:endParaRPr lang="en-AU"/>
        </a:p>
      </dgm:t>
    </dgm:pt>
    <dgm:pt modelId="{3B0C820F-B58B-4E8B-8F04-2F4EF6D5464B}">
      <dgm:prSet phldrT="[Text]" custT="1"/>
      <dgm:spPr/>
      <dgm:t>
        <a:bodyPr/>
        <a:lstStyle/>
        <a:p>
          <a:r>
            <a:rPr lang="en-AU" sz="1800" b="1" dirty="0"/>
            <a:t>Statement of Options: </a:t>
          </a:r>
          <a:r>
            <a:rPr lang="en-AU" sz="1800" b="0" i="0" u="none" dirty="0"/>
            <a:t>Identify a range of viable options</a:t>
          </a:r>
          <a:endParaRPr lang="en-AU" sz="1800" b="1" dirty="0"/>
        </a:p>
      </dgm:t>
    </dgm:pt>
    <dgm:pt modelId="{5A3366AB-551A-43B4-B61E-0B545B265824}" type="parTrans" cxnId="{A47001D3-1836-4CDE-AE95-D2C708125463}">
      <dgm:prSet/>
      <dgm:spPr/>
      <dgm:t>
        <a:bodyPr/>
        <a:lstStyle/>
        <a:p>
          <a:endParaRPr lang="en-AU"/>
        </a:p>
      </dgm:t>
    </dgm:pt>
    <dgm:pt modelId="{1A5A3F9E-BE0A-42C2-BFC1-D4A01ABC5FB9}" type="sibTrans" cxnId="{A47001D3-1836-4CDE-AE95-D2C708125463}">
      <dgm:prSet/>
      <dgm:spPr/>
      <dgm:t>
        <a:bodyPr/>
        <a:lstStyle/>
        <a:p>
          <a:endParaRPr lang="en-AU"/>
        </a:p>
      </dgm:t>
    </dgm:pt>
    <dgm:pt modelId="{C8B134BD-2E23-4EB6-A640-7D8563DA3F22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AU" sz="2400" b="1" dirty="0" smtClean="0">
              <a:solidFill>
                <a:schemeClr val="tx1"/>
              </a:solidFill>
            </a:rPr>
            <a:t>4</a:t>
          </a:r>
          <a:endParaRPr lang="en-AU" sz="2400" b="1" dirty="0">
            <a:solidFill>
              <a:schemeClr val="tx1"/>
            </a:solidFill>
          </a:endParaRPr>
        </a:p>
      </dgm:t>
    </dgm:pt>
    <dgm:pt modelId="{52C5A7F3-6532-451A-954C-D8E5FD91902D}" type="parTrans" cxnId="{992538B3-E4E2-44DC-8C91-C5E9C3D4445F}">
      <dgm:prSet/>
      <dgm:spPr/>
      <dgm:t>
        <a:bodyPr/>
        <a:lstStyle/>
        <a:p>
          <a:endParaRPr lang="en-AU"/>
        </a:p>
      </dgm:t>
    </dgm:pt>
    <dgm:pt modelId="{74980426-363B-4247-8798-AC5B77B0692E}" type="sibTrans" cxnId="{992538B3-E4E2-44DC-8C91-C5E9C3D4445F}">
      <dgm:prSet/>
      <dgm:spPr/>
      <dgm:t>
        <a:bodyPr/>
        <a:lstStyle/>
        <a:p>
          <a:endParaRPr lang="en-AU"/>
        </a:p>
      </dgm:t>
    </dgm:pt>
    <dgm:pt modelId="{5E119D1D-86DD-4F5F-9A03-24E7B27B15C3}">
      <dgm:prSet phldrT="[Text]" custT="1"/>
      <dgm:spPr/>
      <dgm:t>
        <a:bodyPr/>
        <a:lstStyle/>
        <a:p>
          <a:r>
            <a:rPr lang="en-AU" sz="1800" b="1" i="0" u="none" dirty="0"/>
            <a:t>Impact Analysis (Costs and Benefits</a:t>
          </a:r>
          <a:r>
            <a:rPr lang="en-AU" sz="1800" b="1" i="1" u="none" dirty="0"/>
            <a:t>): </a:t>
          </a:r>
          <a:r>
            <a:rPr lang="en-AU" sz="1800" b="0" i="0" u="none" dirty="0"/>
            <a:t>Provide adequate analysis of costs and benefits of options</a:t>
          </a:r>
          <a:endParaRPr lang="en-AU" sz="1800" b="1" dirty="0"/>
        </a:p>
      </dgm:t>
    </dgm:pt>
    <dgm:pt modelId="{A386B008-FB5F-4239-A863-894BBAD605FF}" type="parTrans" cxnId="{782D8AFA-FD75-4757-B61C-8CAD63287A5B}">
      <dgm:prSet/>
      <dgm:spPr/>
      <dgm:t>
        <a:bodyPr/>
        <a:lstStyle/>
        <a:p>
          <a:endParaRPr lang="en-AU"/>
        </a:p>
      </dgm:t>
    </dgm:pt>
    <dgm:pt modelId="{CE39E095-3434-40A9-8F2B-CE7E629145D7}" type="sibTrans" cxnId="{782D8AFA-FD75-4757-B61C-8CAD63287A5B}">
      <dgm:prSet/>
      <dgm:spPr/>
      <dgm:t>
        <a:bodyPr/>
        <a:lstStyle/>
        <a:p>
          <a:endParaRPr lang="en-AU"/>
        </a:p>
      </dgm:t>
    </dgm:pt>
    <dgm:pt modelId="{45E323FA-C9AD-4863-A7BA-8BECD1A61339}">
      <dgm:prSet phldrT="[Text]" custT="1"/>
      <dgm:spPr/>
      <dgm:t>
        <a:bodyPr/>
        <a:lstStyle/>
        <a:p>
          <a:r>
            <a:rPr lang="en-AU" sz="2400" b="1" dirty="0" smtClean="0"/>
            <a:t>5</a:t>
          </a:r>
          <a:endParaRPr lang="en-AU" sz="2400" b="1" dirty="0"/>
        </a:p>
      </dgm:t>
    </dgm:pt>
    <dgm:pt modelId="{89499169-02C5-487D-A465-B7B0B4270842}" type="parTrans" cxnId="{660874CB-0A33-495A-B47A-041FD2EBF2AF}">
      <dgm:prSet/>
      <dgm:spPr/>
      <dgm:t>
        <a:bodyPr/>
        <a:lstStyle/>
        <a:p>
          <a:endParaRPr lang="en-AU"/>
        </a:p>
      </dgm:t>
    </dgm:pt>
    <dgm:pt modelId="{4B1F1D1A-4BD5-43FA-8001-616A4A2B6F48}" type="sibTrans" cxnId="{660874CB-0A33-495A-B47A-041FD2EBF2AF}">
      <dgm:prSet/>
      <dgm:spPr/>
      <dgm:t>
        <a:bodyPr/>
        <a:lstStyle/>
        <a:p>
          <a:endParaRPr lang="en-AU"/>
        </a:p>
      </dgm:t>
    </dgm:pt>
    <dgm:pt modelId="{15E76FD5-E38A-4082-8206-2C2ADBBD353E}" type="pres">
      <dgm:prSet presAssocID="{4453D570-66D1-4C7F-8884-EF150821DE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047B1AEA-EED1-4947-98F0-6829F935E7C9}" type="pres">
      <dgm:prSet presAssocID="{E5E11DE0-F85A-4C50-A2BD-6C87F8A9BE42}" presName="composite" presStyleCnt="0"/>
      <dgm:spPr/>
    </dgm:pt>
    <dgm:pt modelId="{2E5C7B8A-95AE-4038-8BEF-18CA39B2B380}" type="pres">
      <dgm:prSet presAssocID="{E5E11DE0-F85A-4C50-A2BD-6C87F8A9BE42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132687B-2A28-4164-A8BB-572E22630707}" type="pres">
      <dgm:prSet presAssocID="{E5E11DE0-F85A-4C50-A2BD-6C87F8A9BE42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D88E6D5-0486-424D-BCDB-20E1FFB8DE7A}" type="pres">
      <dgm:prSet presAssocID="{EFBC711B-9899-4CAD-990B-89D0FF9B5D1B}" presName="sp" presStyleCnt="0"/>
      <dgm:spPr/>
    </dgm:pt>
    <dgm:pt modelId="{17B9EB40-67CA-4E35-8FF2-F8BC12BC16F0}" type="pres">
      <dgm:prSet presAssocID="{E3D797DB-F6F8-4762-8CFD-31186FDA7E54}" presName="composite" presStyleCnt="0"/>
      <dgm:spPr/>
    </dgm:pt>
    <dgm:pt modelId="{58A0E001-BB62-4082-87F3-59CDB2766344}" type="pres">
      <dgm:prSet presAssocID="{E3D797DB-F6F8-4762-8CFD-31186FDA7E54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1E12DC2-6E8C-4355-BA94-4BDE2207FD55}" type="pres">
      <dgm:prSet presAssocID="{E3D797DB-F6F8-4762-8CFD-31186FDA7E54}" presName="descendantText" presStyleLbl="alignAcc1" presStyleIdx="1" presStyleCnt="7" custLinFactNeighborX="156" custLinFactNeighborY="-139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6807359-03E1-46BF-9096-DE1BF247EE9D}" type="pres">
      <dgm:prSet presAssocID="{29B0E253-29C2-409D-B586-479AAD2619D5}" presName="sp" presStyleCnt="0"/>
      <dgm:spPr/>
    </dgm:pt>
    <dgm:pt modelId="{3F94A238-718F-4505-BE02-36CCD21FFDB1}" type="pres">
      <dgm:prSet presAssocID="{41591658-99EC-4D87-9D7D-16F7E8E1260F}" presName="composite" presStyleCnt="0"/>
      <dgm:spPr/>
    </dgm:pt>
    <dgm:pt modelId="{3DC2C498-63C8-4920-A3B2-DCD71CB78F04}" type="pres">
      <dgm:prSet presAssocID="{41591658-99EC-4D87-9D7D-16F7E8E1260F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6255D3C-E3ED-4569-B46A-F44727CB2BEB}" type="pres">
      <dgm:prSet presAssocID="{41591658-99EC-4D87-9D7D-16F7E8E1260F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CE447A5-B5A7-4D48-956F-AE8A1B7D1636}" type="pres">
      <dgm:prSet presAssocID="{F04EDD9C-B53D-4687-8A77-12CFC8BA1B2F}" presName="sp" presStyleCnt="0"/>
      <dgm:spPr/>
    </dgm:pt>
    <dgm:pt modelId="{B2986048-F082-4799-ABCA-BE874F713199}" type="pres">
      <dgm:prSet presAssocID="{C8B134BD-2E23-4EB6-A640-7D8563DA3F22}" presName="composite" presStyleCnt="0"/>
      <dgm:spPr/>
    </dgm:pt>
    <dgm:pt modelId="{7C72508F-FE58-4FA5-A97E-6BA735A3DE14}" type="pres">
      <dgm:prSet presAssocID="{C8B134BD-2E23-4EB6-A640-7D8563DA3F22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0DDB8C7-DB11-43A6-BF72-E49521580165}" type="pres">
      <dgm:prSet presAssocID="{C8B134BD-2E23-4EB6-A640-7D8563DA3F22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3E26E92-B043-46BE-B91B-DA3564ADDBF5}" type="pres">
      <dgm:prSet presAssocID="{74980426-363B-4247-8798-AC5B77B0692E}" presName="sp" presStyleCnt="0"/>
      <dgm:spPr/>
    </dgm:pt>
    <dgm:pt modelId="{C392B9EC-8331-4932-8A72-59C054E69672}" type="pres">
      <dgm:prSet presAssocID="{45E323FA-C9AD-4863-A7BA-8BECD1A61339}" presName="composite" presStyleCnt="0"/>
      <dgm:spPr/>
    </dgm:pt>
    <dgm:pt modelId="{6C785837-5810-4A26-9A2D-15B3DBA94E87}" type="pres">
      <dgm:prSet presAssocID="{45E323FA-C9AD-4863-A7BA-8BECD1A61339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D4A0D56-E94D-4B1F-B4C4-9BCA71FB1C9F}" type="pres">
      <dgm:prSet presAssocID="{45E323FA-C9AD-4863-A7BA-8BECD1A61339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B7037CB-0861-4CC9-AFFD-6A503F58A39E}" type="pres">
      <dgm:prSet presAssocID="{4B1F1D1A-4BD5-43FA-8001-616A4A2B6F48}" presName="sp" presStyleCnt="0"/>
      <dgm:spPr/>
    </dgm:pt>
    <dgm:pt modelId="{36BC56EF-7E1F-4603-B057-0ED9645A2743}" type="pres">
      <dgm:prSet presAssocID="{B89EFBDD-604B-43CA-9EB3-B8E4780858C2}" presName="composite" presStyleCnt="0"/>
      <dgm:spPr/>
    </dgm:pt>
    <dgm:pt modelId="{C94DE5F0-A447-4424-9EFB-64951B6AEE57}" type="pres">
      <dgm:prSet presAssocID="{B89EFBDD-604B-43CA-9EB3-B8E4780858C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786429A-BC94-46F3-B894-491EE569C6CD}" type="pres">
      <dgm:prSet presAssocID="{B89EFBDD-604B-43CA-9EB3-B8E4780858C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6A61D8B-78F0-45A1-A574-4A505548428E}" type="pres">
      <dgm:prSet presAssocID="{11B2DDA2-194F-4E22-AD30-6C718C04605A}" presName="sp" presStyleCnt="0"/>
      <dgm:spPr/>
    </dgm:pt>
    <dgm:pt modelId="{E41A8B0D-48DC-4561-A0AE-7F57D7BBD16B}" type="pres">
      <dgm:prSet presAssocID="{AC010CD4-D6DA-4537-9430-2385EEA1B3B3}" presName="composite" presStyleCnt="0"/>
      <dgm:spPr/>
    </dgm:pt>
    <dgm:pt modelId="{532A2550-FCB2-4274-AFAE-7AFF60407C16}" type="pres">
      <dgm:prSet presAssocID="{AC010CD4-D6DA-4537-9430-2385EEA1B3B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B46D2B6-348D-4EF6-962B-D23F8DD8DFA8}" type="pres">
      <dgm:prSet presAssocID="{AC010CD4-D6DA-4537-9430-2385EEA1B3B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F3C0D53A-3684-4C55-BE23-9C928C3BE879}" srcId="{E3D797DB-F6F8-4762-8CFD-31186FDA7E54}" destId="{E6B179EE-DFA0-4E98-AC62-FF2635E559A8}" srcOrd="0" destOrd="0" parTransId="{F04049AA-BCF8-41CE-B316-2C280703774A}" sibTransId="{BE581F4C-7C49-4340-97E0-F0B32B6739D6}"/>
    <dgm:cxn modelId="{91662711-E5ED-4A48-8EAA-312D26072674}" srcId="{AC010CD4-D6DA-4537-9430-2385EEA1B3B3}" destId="{76A0C107-00F3-4963-8DE5-7B435C3BEDD0}" srcOrd="0" destOrd="0" parTransId="{1D8B1AA6-BF54-4118-BABE-EB1BC5828407}" sibTransId="{B2EF834D-8607-4301-A4F7-C3C5E07A3178}"/>
    <dgm:cxn modelId="{7A8214D1-28B3-45F6-8200-577C21E3863B}" srcId="{4453D570-66D1-4C7F-8884-EF150821DE88}" destId="{41591658-99EC-4D87-9D7D-16F7E8E1260F}" srcOrd="2" destOrd="0" parTransId="{38B566BE-278D-43CE-B408-966D4AA5EBE5}" sibTransId="{F04EDD9C-B53D-4687-8A77-12CFC8BA1B2F}"/>
    <dgm:cxn modelId="{4263FE9B-EB8E-4DD4-9C62-5723A8E5FF64}" type="presOf" srcId="{E5E11DE0-F85A-4C50-A2BD-6C87F8A9BE42}" destId="{2E5C7B8A-95AE-4038-8BEF-18CA39B2B380}" srcOrd="0" destOrd="0" presId="urn:microsoft.com/office/officeart/2005/8/layout/chevron2"/>
    <dgm:cxn modelId="{76DBDE41-D3CE-494B-8165-99DAB28292DF}" type="presOf" srcId="{24C9B9E7-F75E-45B0-B570-A3EAB343B81D}" destId="{1786429A-BC94-46F3-B894-491EE569C6CD}" srcOrd="0" destOrd="0" presId="urn:microsoft.com/office/officeart/2005/8/layout/chevron2"/>
    <dgm:cxn modelId="{CCA21140-1E8D-4768-B59B-09C6C5E37BC7}" srcId="{4453D570-66D1-4C7F-8884-EF150821DE88}" destId="{B89EFBDD-604B-43CA-9EB3-B8E4780858C2}" srcOrd="5" destOrd="0" parTransId="{27C4DC25-304A-4182-9F07-3CEEE8165614}" sibTransId="{11B2DDA2-194F-4E22-AD30-6C718C04605A}"/>
    <dgm:cxn modelId="{DD5476D4-6AB8-4D25-B50F-84D0E794EB28}" type="presOf" srcId="{AC010CD4-D6DA-4537-9430-2385EEA1B3B3}" destId="{532A2550-FCB2-4274-AFAE-7AFF60407C16}" srcOrd="0" destOrd="0" presId="urn:microsoft.com/office/officeart/2005/8/layout/chevron2"/>
    <dgm:cxn modelId="{9F35DF75-5DF3-422E-B24A-D1FBC67F72B5}" type="presOf" srcId="{45E323FA-C9AD-4863-A7BA-8BECD1A61339}" destId="{6C785837-5810-4A26-9A2D-15B3DBA94E87}" srcOrd="0" destOrd="0" presId="urn:microsoft.com/office/officeart/2005/8/layout/chevron2"/>
    <dgm:cxn modelId="{212E0B04-6A46-4892-88BB-7B95B1F9E1EC}" srcId="{45E323FA-C9AD-4863-A7BA-8BECD1A61339}" destId="{7FEE7B46-E9C0-4BD3-82A8-A6094978F17E}" srcOrd="0" destOrd="0" parTransId="{42A300C1-4E55-4346-922F-FA1AA0B5C001}" sibTransId="{22338777-89F7-4BBC-B673-3143F8A69723}"/>
    <dgm:cxn modelId="{782D8AFA-FD75-4757-B61C-8CAD63287A5B}" srcId="{C8B134BD-2E23-4EB6-A640-7D8563DA3F22}" destId="{5E119D1D-86DD-4F5F-9A03-24E7B27B15C3}" srcOrd="0" destOrd="0" parTransId="{A386B008-FB5F-4239-A863-894BBAD605FF}" sibTransId="{CE39E095-3434-40A9-8F2B-CE7E629145D7}"/>
    <dgm:cxn modelId="{16E20515-54E9-446D-8293-B69E43BA4DE6}" type="presOf" srcId="{5E119D1D-86DD-4F5F-9A03-24E7B27B15C3}" destId="{30DDB8C7-DB11-43A6-BF72-E49521580165}" srcOrd="0" destOrd="0" presId="urn:microsoft.com/office/officeart/2005/8/layout/chevron2"/>
    <dgm:cxn modelId="{0FB0CB5A-A921-466A-8A8B-75252073BC03}" srcId="{4453D570-66D1-4C7F-8884-EF150821DE88}" destId="{E3D797DB-F6F8-4762-8CFD-31186FDA7E54}" srcOrd="1" destOrd="0" parTransId="{4241D08E-285A-45E5-9AA9-003A69855769}" sibTransId="{29B0E253-29C2-409D-B586-479AAD2619D5}"/>
    <dgm:cxn modelId="{4A33DDE6-846E-43BF-9CB1-8C39B9269C87}" type="presOf" srcId="{76A0C107-00F3-4963-8DE5-7B435C3BEDD0}" destId="{5B46D2B6-348D-4EF6-962B-D23F8DD8DFA8}" srcOrd="0" destOrd="0" presId="urn:microsoft.com/office/officeart/2005/8/layout/chevron2"/>
    <dgm:cxn modelId="{750EE30C-EB68-4204-A7A7-51BB32F652E7}" srcId="{B89EFBDD-604B-43CA-9EB3-B8E4780858C2}" destId="{24C9B9E7-F75E-45B0-B570-A3EAB343B81D}" srcOrd="0" destOrd="0" parTransId="{55F92342-F67E-4BCB-A285-D48EA26B44AD}" sibTransId="{683C2261-E7B3-4727-A43F-2634651026A0}"/>
    <dgm:cxn modelId="{2A904DBD-522F-4EA9-BEBE-06466BC63E48}" srcId="{4453D570-66D1-4C7F-8884-EF150821DE88}" destId="{AC010CD4-D6DA-4537-9430-2385EEA1B3B3}" srcOrd="6" destOrd="0" parTransId="{79AC4A1E-03BF-47AB-8B90-9D81C66EA7F9}" sibTransId="{2B55C3CF-85F6-4B3D-B4AE-B95C1177624B}"/>
    <dgm:cxn modelId="{660874CB-0A33-495A-B47A-041FD2EBF2AF}" srcId="{4453D570-66D1-4C7F-8884-EF150821DE88}" destId="{45E323FA-C9AD-4863-A7BA-8BECD1A61339}" srcOrd="4" destOrd="0" parTransId="{89499169-02C5-487D-A465-B7B0B4270842}" sibTransId="{4B1F1D1A-4BD5-43FA-8001-616A4A2B6F48}"/>
    <dgm:cxn modelId="{A47001D3-1836-4CDE-AE95-D2C708125463}" srcId="{41591658-99EC-4D87-9D7D-16F7E8E1260F}" destId="{3B0C820F-B58B-4E8B-8F04-2F4EF6D5464B}" srcOrd="0" destOrd="0" parTransId="{5A3366AB-551A-43B4-B61E-0B545B265824}" sibTransId="{1A5A3F9E-BE0A-42C2-BFC1-D4A01ABC5FB9}"/>
    <dgm:cxn modelId="{D7BC798E-8FF1-4A5F-AD5F-878336AAC7E8}" type="presOf" srcId="{E6B179EE-DFA0-4E98-AC62-FF2635E559A8}" destId="{31E12DC2-6E8C-4355-BA94-4BDE2207FD55}" srcOrd="0" destOrd="0" presId="urn:microsoft.com/office/officeart/2005/8/layout/chevron2"/>
    <dgm:cxn modelId="{ACAAD9CE-597B-4586-9CA9-886C7E209581}" type="presOf" srcId="{3B0C820F-B58B-4E8B-8F04-2F4EF6D5464B}" destId="{56255D3C-E3ED-4569-B46A-F44727CB2BEB}" srcOrd="0" destOrd="0" presId="urn:microsoft.com/office/officeart/2005/8/layout/chevron2"/>
    <dgm:cxn modelId="{992538B3-E4E2-44DC-8C91-C5E9C3D4445F}" srcId="{4453D570-66D1-4C7F-8884-EF150821DE88}" destId="{C8B134BD-2E23-4EB6-A640-7D8563DA3F22}" srcOrd="3" destOrd="0" parTransId="{52C5A7F3-6532-451A-954C-D8E5FD91902D}" sibTransId="{74980426-363B-4247-8798-AC5B77B0692E}"/>
    <dgm:cxn modelId="{C1DABC92-D065-4914-A9DB-1D45637CEA93}" srcId="{4453D570-66D1-4C7F-8884-EF150821DE88}" destId="{E5E11DE0-F85A-4C50-A2BD-6C87F8A9BE42}" srcOrd="0" destOrd="0" parTransId="{88B32B07-1CCA-4BC0-96AC-FC43E4C7BA4F}" sibTransId="{EFBC711B-9899-4CAD-990B-89D0FF9B5D1B}"/>
    <dgm:cxn modelId="{CCEF2C8D-67D6-47D0-B30D-F1043A9D83C5}" type="presOf" srcId="{4453D570-66D1-4C7F-8884-EF150821DE88}" destId="{15E76FD5-E38A-4082-8206-2C2ADBBD353E}" srcOrd="0" destOrd="0" presId="urn:microsoft.com/office/officeart/2005/8/layout/chevron2"/>
    <dgm:cxn modelId="{3CFD8C51-9756-49AB-AADE-760DEBA1E750}" type="presOf" srcId="{7FEE7B46-E9C0-4BD3-82A8-A6094978F17E}" destId="{DD4A0D56-E94D-4B1F-B4C4-9BCA71FB1C9F}" srcOrd="0" destOrd="0" presId="urn:microsoft.com/office/officeart/2005/8/layout/chevron2"/>
    <dgm:cxn modelId="{8D97F7D5-DE37-44DD-800F-C6B2DF23ED67}" type="presOf" srcId="{41591658-99EC-4D87-9D7D-16F7E8E1260F}" destId="{3DC2C498-63C8-4920-A3B2-DCD71CB78F04}" srcOrd="0" destOrd="0" presId="urn:microsoft.com/office/officeart/2005/8/layout/chevron2"/>
    <dgm:cxn modelId="{9FED45FB-FDB0-4889-BFCB-3111A78B528C}" type="presOf" srcId="{B89EFBDD-604B-43CA-9EB3-B8E4780858C2}" destId="{C94DE5F0-A447-4424-9EFB-64951B6AEE57}" srcOrd="0" destOrd="0" presId="urn:microsoft.com/office/officeart/2005/8/layout/chevron2"/>
    <dgm:cxn modelId="{B52B4A69-B0C5-4CA8-A136-D590CE0B3E3E}" srcId="{E5E11DE0-F85A-4C50-A2BD-6C87F8A9BE42}" destId="{754CBC23-64F7-480E-8FB1-49E07FDC7783}" srcOrd="0" destOrd="0" parTransId="{7A3661F6-E1C7-417B-84AC-423E3DEFF160}" sibTransId="{A3F06117-7111-4548-8EFF-1BE1BCAE9862}"/>
    <dgm:cxn modelId="{722F3C4A-FBCC-41D0-96B1-EC888D65D1E9}" type="presOf" srcId="{754CBC23-64F7-480E-8FB1-49E07FDC7783}" destId="{6132687B-2A28-4164-A8BB-572E22630707}" srcOrd="0" destOrd="0" presId="urn:microsoft.com/office/officeart/2005/8/layout/chevron2"/>
    <dgm:cxn modelId="{5BE73E32-5F9B-4D6A-98C5-4809D38BE716}" type="presOf" srcId="{C8B134BD-2E23-4EB6-A640-7D8563DA3F22}" destId="{7C72508F-FE58-4FA5-A97E-6BA735A3DE14}" srcOrd="0" destOrd="0" presId="urn:microsoft.com/office/officeart/2005/8/layout/chevron2"/>
    <dgm:cxn modelId="{2561D5BD-3574-48B5-BA74-A52C5474327E}" type="presOf" srcId="{E3D797DB-F6F8-4762-8CFD-31186FDA7E54}" destId="{58A0E001-BB62-4082-87F3-59CDB2766344}" srcOrd="0" destOrd="0" presId="urn:microsoft.com/office/officeart/2005/8/layout/chevron2"/>
    <dgm:cxn modelId="{0519E9A0-6C05-48B1-91E0-D8D7C5CD3A1C}" type="presParOf" srcId="{15E76FD5-E38A-4082-8206-2C2ADBBD353E}" destId="{047B1AEA-EED1-4947-98F0-6829F935E7C9}" srcOrd="0" destOrd="0" presId="urn:microsoft.com/office/officeart/2005/8/layout/chevron2"/>
    <dgm:cxn modelId="{F8FF9C60-EABB-4255-A704-105CD5EBCF79}" type="presParOf" srcId="{047B1AEA-EED1-4947-98F0-6829F935E7C9}" destId="{2E5C7B8A-95AE-4038-8BEF-18CA39B2B380}" srcOrd="0" destOrd="0" presId="urn:microsoft.com/office/officeart/2005/8/layout/chevron2"/>
    <dgm:cxn modelId="{63463B6D-58DD-49D4-BB2C-A3D0C3AE26C2}" type="presParOf" srcId="{047B1AEA-EED1-4947-98F0-6829F935E7C9}" destId="{6132687B-2A28-4164-A8BB-572E22630707}" srcOrd="1" destOrd="0" presId="urn:microsoft.com/office/officeart/2005/8/layout/chevron2"/>
    <dgm:cxn modelId="{9B47CD84-0F52-432D-8BD5-30E5059AE3A1}" type="presParOf" srcId="{15E76FD5-E38A-4082-8206-2C2ADBBD353E}" destId="{8D88E6D5-0486-424D-BCDB-20E1FFB8DE7A}" srcOrd="1" destOrd="0" presId="urn:microsoft.com/office/officeart/2005/8/layout/chevron2"/>
    <dgm:cxn modelId="{BFE11355-F641-47E0-B34C-15C5863FB8B2}" type="presParOf" srcId="{15E76FD5-E38A-4082-8206-2C2ADBBD353E}" destId="{17B9EB40-67CA-4E35-8FF2-F8BC12BC16F0}" srcOrd="2" destOrd="0" presId="urn:microsoft.com/office/officeart/2005/8/layout/chevron2"/>
    <dgm:cxn modelId="{650DDB1B-456E-4ECB-B918-8DA3B7E1A653}" type="presParOf" srcId="{17B9EB40-67CA-4E35-8FF2-F8BC12BC16F0}" destId="{58A0E001-BB62-4082-87F3-59CDB2766344}" srcOrd="0" destOrd="0" presId="urn:microsoft.com/office/officeart/2005/8/layout/chevron2"/>
    <dgm:cxn modelId="{1FF831E5-2338-4FCE-B346-2FC9F3834042}" type="presParOf" srcId="{17B9EB40-67CA-4E35-8FF2-F8BC12BC16F0}" destId="{31E12DC2-6E8C-4355-BA94-4BDE2207FD55}" srcOrd="1" destOrd="0" presId="urn:microsoft.com/office/officeart/2005/8/layout/chevron2"/>
    <dgm:cxn modelId="{BA754425-BE8C-4969-99DA-9A2878A4D2FA}" type="presParOf" srcId="{15E76FD5-E38A-4082-8206-2C2ADBBD353E}" destId="{A6807359-03E1-46BF-9096-DE1BF247EE9D}" srcOrd="3" destOrd="0" presId="urn:microsoft.com/office/officeart/2005/8/layout/chevron2"/>
    <dgm:cxn modelId="{4CC98A4C-506C-47FA-B433-6C5A1428EE12}" type="presParOf" srcId="{15E76FD5-E38A-4082-8206-2C2ADBBD353E}" destId="{3F94A238-718F-4505-BE02-36CCD21FFDB1}" srcOrd="4" destOrd="0" presId="urn:microsoft.com/office/officeart/2005/8/layout/chevron2"/>
    <dgm:cxn modelId="{69DBC8B1-4954-40FC-8B90-0022F4D5BA40}" type="presParOf" srcId="{3F94A238-718F-4505-BE02-36CCD21FFDB1}" destId="{3DC2C498-63C8-4920-A3B2-DCD71CB78F04}" srcOrd="0" destOrd="0" presId="urn:microsoft.com/office/officeart/2005/8/layout/chevron2"/>
    <dgm:cxn modelId="{9BE1D7B8-6466-4966-8183-F2E5FA2B58A5}" type="presParOf" srcId="{3F94A238-718F-4505-BE02-36CCD21FFDB1}" destId="{56255D3C-E3ED-4569-B46A-F44727CB2BEB}" srcOrd="1" destOrd="0" presId="urn:microsoft.com/office/officeart/2005/8/layout/chevron2"/>
    <dgm:cxn modelId="{9C50B038-97EB-47D3-852C-9F3DC8ABED3B}" type="presParOf" srcId="{15E76FD5-E38A-4082-8206-2C2ADBBD353E}" destId="{9CE447A5-B5A7-4D48-956F-AE8A1B7D1636}" srcOrd="5" destOrd="0" presId="urn:microsoft.com/office/officeart/2005/8/layout/chevron2"/>
    <dgm:cxn modelId="{B6243AD3-CAD9-4D33-A8B7-B115373D98CC}" type="presParOf" srcId="{15E76FD5-E38A-4082-8206-2C2ADBBD353E}" destId="{B2986048-F082-4799-ABCA-BE874F713199}" srcOrd="6" destOrd="0" presId="urn:microsoft.com/office/officeart/2005/8/layout/chevron2"/>
    <dgm:cxn modelId="{B9CD7073-D3A7-418C-A398-A233A57FDB23}" type="presParOf" srcId="{B2986048-F082-4799-ABCA-BE874F713199}" destId="{7C72508F-FE58-4FA5-A97E-6BA735A3DE14}" srcOrd="0" destOrd="0" presId="urn:microsoft.com/office/officeart/2005/8/layout/chevron2"/>
    <dgm:cxn modelId="{D24A3CA9-2A96-429A-B85D-DE5B0F2417CC}" type="presParOf" srcId="{B2986048-F082-4799-ABCA-BE874F713199}" destId="{30DDB8C7-DB11-43A6-BF72-E49521580165}" srcOrd="1" destOrd="0" presId="urn:microsoft.com/office/officeart/2005/8/layout/chevron2"/>
    <dgm:cxn modelId="{916B511F-DA95-4E3A-99EE-BE69FFB749CD}" type="presParOf" srcId="{15E76FD5-E38A-4082-8206-2C2ADBBD353E}" destId="{D3E26E92-B043-46BE-B91B-DA3564ADDBF5}" srcOrd="7" destOrd="0" presId="urn:microsoft.com/office/officeart/2005/8/layout/chevron2"/>
    <dgm:cxn modelId="{83E3D0A5-1660-49ED-8E27-FCC9718B25F3}" type="presParOf" srcId="{15E76FD5-E38A-4082-8206-2C2ADBBD353E}" destId="{C392B9EC-8331-4932-8A72-59C054E69672}" srcOrd="8" destOrd="0" presId="urn:microsoft.com/office/officeart/2005/8/layout/chevron2"/>
    <dgm:cxn modelId="{A5276D55-3459-49EF-9B9F-38092242F6A6}" type="presParOf" srcId="{C392B9EC-8331-4932-8A72-59C054E69672}" destId="{6C785837-5810-4A26-9A2D-15B3DBA94E87}" srcOrd="0" destOrd="0" presId="urn:microsoft.com/office/officeart/2005/8/layout/chevron2"/>
    <dgm:cxn modelId="{936EAB82-7FAC-4E80-9440-282428D6BF15}" type="presParOf" srcId="{C392B9EC-8331-4932-8A72-59C054E69672}" destId="{DD4A0D56-E94D-4B1F-B4C4-9BCA71FB1C9F}" srcOrd="1" destOrd="0" presId="urn:microsoft.com/office/officeart/2005/8/layout/chevron2"/>
    <dgm:cxn modelId="{8D55209B-9D94-4B4D-A519-40EC1BF8AB45}" type="presParOf" srcId="{15E76FD5-E38A-4082-8206-2C2ADBBD353E}" destId="{7B7037CB-0861-4CC9-AFFD-6A503F58A39E}" srcOrd="9" destOrd="0" presId="urn:microsoft.com/office/officeart/2005/8/layout/chevron2"/>
    <dgm:cxn modelId="{A17B7ADD-5184-4B3E-9A19-489F49067AFE}" type="presParOf" srcId="{15E76FD5-E38A-4082-8206-2C2ADBBD353E}" destId="{36BC56EF-7E1F-4603-B057-0ED9645A2743}" srcOrd="10" destOrd="0" presId="urn:microsoft.com/office/officeart/2005/8/layout/chevron2"/>
    <dgm:cxn modelId="{F1996329-4985-4F53-B8C0-738923089198}" type="presParOf" srcId="{36BC56EF-7E1F-4603-B057-0ED9645A2743}" destId="{C94DE5F0-A447-4424-9EFB-64951B6AEE57}" srcOrd="0" destOrd="0" presId="urn:microsoft.com/office/officeart/2005/8/layout/chevron2"/>
    <dgm:cxn modelId="{44504D77-3BEC-46A2-BD1A-94FB8BFC7BE6}" type="presParOf" srcId="{36BC56EF-7E1F-4603-B057-0ED9645A2743}" destId="{1786429A-BC94-46F3-B894-491EE569C6CD}" srcOrd="1" destOrd="0" presId="urn:microsoft.com/office/officeart/2005/8/layout/chevron2"/>
    <dgm:cxn modelId="{54803AA8-3817-42CA-B365-D5AFCCBFD150}" type="presParOf" srcId="{15E76FD5-E38A-4082-8206-2C2ADBBD353E}" destId="{F6A61D8B-78F0-45A1-A574-4A505548428E}" srcOrd="11" destOrd="0" presId="urn:microsoft.com/office/officeart/2005/8/layout/chevron2"/>
    <dgm:cxn modelId="{E4A76F78-7463-425E-BEB3-B128C7782F9B}" type="presParOf" srcId="{15E76FD5-E38A-4082-8206-2C2ADBBD353E}" destId="{E41A8B0D-48DC-4561-A0AE-7F57D7BBD16B}" srcOrd="12" destOrd="0" presId="urn:microsoft.com/office/officeart/2005/8/layout/chevron2"/>
    <dgm:cxn modelId="{E98A238C-4307-406D-A735-A16941204ABD}" type="presParOf" srcId="{E41A8B0D-48DC-4561-A0AE-7F57D7BBD16B}" destId="{532A2550-FCB2-4274-AFAE-7AFF60407C16}" srcOrd="0" destOrd="0" presId="urn:microsoft.com/office/officeart/2005/8/layout/chevron2"/>
    <dgm:cxn modelId="{D0578DD2-2CBF-4BA7-B4EC-EFE0755B5E2B}" type="presParOf" srcId="{E41A8B0D-48DC-4561-A0AE-7F57D7BBD16B}" destId="{5B46D2B6-348D-4EF6-962B-D23F8DD8DFA8}" srcOrd="1" destOrd="0" presId="urn:microsoft.com/office/officeart/2005/8/layout/chevron2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>
        <a:solidFill>
          <a:srgbClr val="006666"/>
        </a:solidFill>
      </dgm:spPr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9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>
        <a:solidFill>
          <a:srgbClr val="009999"/>
        </a:solidFill>
      </dgm:spPr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smtClean="0"/>
            <a:t> Labelling;</a:t>
          </a:r>
          <a:br>
            <a:rPr lang="en-AU" sz="1800" smtClean="0"/>
          </a:br>
          <a:r>
            <a:rPr lang="en-AU" sz="1800" smtClean="0"/>
            <a:t>Efficiency &amp; Emission standards </a:t>
          </a:r>
          <a:br>
            <a:rPr lang="en-AU" sz="1800" smtClean="0"/>
          </a:br>
          <a:r>
            <a:rPr lang="en-AU" sz="1800" smtClean="0"/>
            <a:t>(</a:t>
          </a:r>
          <a:r>
            <a:rPr lang="en-A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60%</a:t>
          </a:r>
          <a:r>
            <a:rPr lang="en-AU" sz="1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r>
            <a:rPr lang="en-A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1.5g/kg</a:t>
          </a:r>
          <a:r>
            <a:rPr lang="en-AU" sz="1800" smtClean="0"/>
            <a:t>)</a:t>
          </a:r>
          <a:br>
            <a:rPr lang="en-AU" sz="1800" smtClean="0"/>
          </a:br>
          <a:endParaRPr lang="en-AU" sz="1800" dirty="0"/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smtClean="0"/>
            <a:t/>
          </a:r>
          <a:br>
            <a:rPr lang="en-AU" sz="1800" smtClean="0"/>
          </a:br>
          <a:r>
            <a:rPr lang="en-AU" sz="1800" smtClean="0"/>
            <a:t>As for </a:t>
          </a:r>
          <a:br>
            <a:rPr lang="en-AU" sz="1800" smtClean="0"/>
          </a:br>
          <a:r>
            <a:rPr lang="en-AU" sz="1800" smtClean="0"/>
            <a:t>Option 7</a:t>
          </a:r>
          <a:endParaRPr lang="en-AU" sz="1800" dirty="0"/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smtClean="0"/>
            <a:t> </a:t>
          </a:r>
          <a:br>
            <a:rPr lang="en-AU" sz="1800" b="1" smtClean="0"/>
          </a:br>
          <a:r>
            <a:rPr lang="en-AU" sz="1800" smtClean="0"/>
            <a:t>As for </a:t>
          </a:r>
          <a:br>
            <a:rPr lang="en-AU" sz="1800" smtClean="0"/>
          </a:br>
          <a:r>
            <a:rPr lang="en-AU" sz="1800" smtClean="0"/>
            <a:t>Option 7</a:t>
          </a:r>
          <a:endParaRPr lang="en-AU" sz="1800" dirty="0"/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42935" custLinFactNeighborX="-87" custLinFactNeighborY="-91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45735" custLinFactNeighborX="74562" custLinFactNeighborY="-6108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  <dgm:t>
        <a:bodyPr/>
        <a:lstStyle/>
        <a:p>
          <a:endParaRPr lang="en-AU"/>
        </a:p>
      </dgm:t>
    </dgm:pt>
    <dgm:pt modelId="{C69C4584-8372-4850-9DC4-24ED0876B922}" type="pres">
      <dgm:prSet presAssocID="{86D5C88D-F7CE-4B38-95AD-16CE66BD3E93}" presName="txTwo" presStyleLbl="node2" presStyleIdx="1" presStyleCnt="3" custAng="5400000" custScaleY="140800" custLinFactNeighborX="-37990" custLinFactNeighborY="-36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  <dgm:t>
        <a:bodyPr/>
        <a:lstStyle/>
        <a:p>
          <a:endParaRPr lang="en-AU"/>
        </a:p>
      </dgm:t>
    </dgm:pt>
    <dgm:pt modelId="{9A5D0A5B-2173-4172-BD12-F16A1A945980}" type="pres">
      <dgm:prSet presAssocID="{4F9B54F9-46A3-4DEC-A81B-25AA43A95F3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61132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X="121024" custScaleY="83459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65086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64287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C73B57DF-CE73-48D0-BB2B-251BE8C2426F}" type="presOf" srcId="{493D1A13-C3C1-42D7-8FCA-79C3E0286E5C}" destId="{118C96E8-33CC-499F-9491-9E920B05965E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DCAE1EC1-9255-456D-A857-516144A8F7CF}" type="presOf" srcId="{B2571332-A643-4BAD-A8CD-FAB2A51E75BE}" destId="{DA5B3550-EA7B-454A-BF91-37430FB49314}" srcOrd="0" destOrd="0" presId="urn:microsoft.com/office/officeart/2005/8/layout/hierarchy4"/>
    <dgm:cxn modelId="{490708EC-1079-4D17-8AE8-D9D3E8FF0A9B}" type="presOf" srcId="{32133D3D-1482-4070-860D-90FE24868532}" destId="{25D036FF-364A-47B5-B9AE-BA5AE2A78258}" srcOrd="0" destOrd="0" presId="urn:microsoft.com/office/officeart/2005/8/layout/hierarchy4"/>
    <dgm:cxn modelId="{C50B21E4-8EB1-466E-BD27-351EC70BE650}" type="presOf" srcId="{C7DCF0E1-7FC7-4B93-AF4F-A82539D14FF1}" destId="{C21E79A8-D201-458F-B481-98F90C4568D5}" srcOrd="0" destOrd="0" presId="urn:microsoft.com/office/officeart/2005/8/layout/hierarchy4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60A8AE1C-049F-4B31-9978-CC9050DB0F05}" type="presOf" srcId="{B7409D5E-4051-4F8F-9C8D-A9DE51CF0925}" destId="{95FD4045-F075-43A0-A16B-F0873534D35B}" srcOrd="0" destOrd="0" presId="urn:microsoft.com/office/officeart/2005/8/layout/hierarchy4"/>
    <dgm:cxn modelId="{2956FBB6-0830-476F-B269-506E87750F3E}" type="presOf" srcId="{86D5C88D-F7CE-4B38-95AD-16CE66BD3E93}" destId="{C69C4584-8372-4850-9DC4-24ED0876B922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66B2F1F6-E990-4F47-99CF-62C47E844488}" type="presOf" srcId="{25DE760E-CD70-4C3A-B7EB-F32EB94B143E}" destId="{19A26C0D-37DD-4ECC-81C4-43EB1B877482}" srcOrd="0" destOrd="0" presId="urn:microsoft.com/office/officeart/2005/8/layout/hierarchy4"/>
    <dgm:cxn modelId="{62CB090F-B0A8-4CCE-A142-E6FEAC635015}" type="presOf" srcId="{88048265-6A64-4ED2-A88E-FC9EF1B5E6D6}" destId="{D816393B-EC64-44CE-82ED-9FA670F3853D}" srcOrd="0" destOrd="0" presId="urn:microsoft.com/office/officeart/2005/8/layout/hierarchy4"/>
    <dgm:cxn modelId="{3E4038E3-6DF6-4F81-AF14-018AD2DC7701}" type="presParOf" srcId="{D816393B-EC64-44CE-82ED-9FA670F3853D}" destId="{DFBA128E-547A-4256-93BE-4E30C8851EB9}" srcOrd="0" destOrd="0" presId="urn:microsoft.com/office/officeart/2005/8/layout/hierarchy4"/>
    <dgm:cxn modelId="{02BC1566-C75E-4399-9060-350862D2F82B}" type="presParOf" srcId="{DFBA128E-547A-4256-93BE-4E30C8851EB9}" destId="{95FD4045-F075-43A0-A16B-F0873534D35B}" srcOrd="0" destOrd="0" presId="urn:microsoft.com/office/officeart/2005/8/layout/hierarchy4"/>
    <dgm:cxn modelId="{791B9A10-6371-43A1-AF78-15CAE37F0AFF}" type="presParOf" srcId="{DFBA128E-547A-4256-93BE-4E30C8851EB9}" destId="{8EC57969-0EB0-4D5B-87FC-A4924AD00FEB}" srcOrd="1" destOrd="0" presId="urn:microsoft.com/office/officeart/2005/8/layout/hierarchy4"/>
    <dgm:cxn modelId="{62E917BE-52F2-4F4D-BDB7-31F0BE700443}" type="presParOf" srcId="{DFBA128E-547A-4256-93BE-4E30C8851EB9}" destId="{0C3F74E8-D0B4-4DF2-A3F5-A9DD5A03BAE7}" srcOrd="2" destOrd="0" presId="urn:microsoft.com/office/officeart/2005/8/layout/hierarchy4"/>
    <dgm:cxn modelId="{D0A3915D-0BAC-41BC-BE1F-36EAABB42FFC}" type="presParOf" srcId="{0C3F74E8-D0B4-4DF2-A3F5-A9DD5A03BAE7}" destId="{2FB9AE88-9901-4427-8BF2-CF884FAA1EC4}" srcOrd="0" destOrd="0" presId="urn:microsoft.com/office/officeart/2005/8/layout/hierarchy4"/>
    <dgm:cxn modelId="{D2B519B3-4A25-4587-97CE-BCA6F3E0DD34}" type="presParOf" srcId="{2FB9AE88-9901-4427-8BF2-CF884FAA1EC4}" destId="{25D036FF-364A-47B5-B9AE-BA5AE2A78258}" srcOrd="0" destOrd="0" presId="urn:microsoft.com/office/officeart/2005/8/layout/hierarchy4"/>
    <dgm:cxn modelId="{0314DE0E-C5F1-42B5-8BD7-82EACEA71EA3}" type="presParOf" srcId="{2FB9AE88-9901-4427-8BF2-CF884FAA1EC4}" destId="{C6C3AB99-C300-4448-97B6-76AB55E5C8E0}" srcOrd="1" destOrd="0" presId="urn:microsoft.com/office/officeart/2005/8/layout/hierarchy4"/>
    <dgm:cxn modelId="{FFB7CABF-AD70-4CB6-8B98-50CA4E8882B1}" type="presParOf" srcId="{0C3F74E8-D0B4-4DF2-A3F5-A9DD5A03BAE7}" destId="{BA62629C-C49C-4FD7-9D23-88A5670454FD}" srcOrd="1" destOrd="0" presId="urn:microsoft.com/office/officeart/2005/8/layout/hierarchy4"/>
    <dgm:cxn modelId="{158BE0B8-C07F-4404-8103-3389B723ABE1}" type="presParOf" srcId="{0C3F74E8-D0B4-4DF2-A3F5-A9DD5A03BAE7}" destId="{91BC47A7-4F6A-4F9A-A8ED-23FA65DC80B3}" srcOrd="2" destOrd="0" presId="urn:microsoft.com/office/officeart/2005/8/layout/hierarchy4"/>
    <dgm:cxn modelId="{44D149D1-22A1-4749-9641-CA7D66F0712C}" type="presParOf" srcId="{91BC47A7-4F6A-4F9A-A8ED-23FA65DC80B3}" destId="{C69C4584-8372-4850-9DC4-24ED0876B922}" srcOrd="0" destOrd="0" presId="urn:microsoft.com/office/officeart/2005/8/layout/hierarchy4"/>
    <dgm:cxn modelId="{8695654A-92BD-4F0B-8067-B0700F8B4575}" type="presParOf" srcId="{91BC47A7-4F6A-4F9A-A8ED-23FA65DC80B3}" destId="{59C5FE2D-49F9-46BC-8FE7-031E438D29C0}" srcOrd="1" destOrd="0" presId="urn:microsoft.com/office/officeart/2005/8/layout/hierarchy4"/>
    <dgm:cxn modelId="{724926F3-1C8E-4C79-A1BB-CF7D30F939B8}" type="presParOf" srcId="{0C3F74E8-D0B4-4DF2-A3F5-A9DD5A03BAE7}" destId="{9A5D0A5B-2173-4172-BD12-F16A1A945980}" srcOrd="3" destOrd="0" presId="urn:microsoft.com/office/officeart/2005/8/layout/hierarchy4"/>
    <dgm:cxn modelId="{212117AD-01C9-46BF-A12F-CE3985B68BC0}" type="presParOf" srcId="{0C3F74E8-D0B4-4DF2-A3F5-A9DD5A03BAE7}" destId="{3E47B2AD-D5A1-421F-AAC1-6FD0738FB980}" srcOrd="4" destOrd="0" presId="urn:microsoft.com/office/officeart/2005/8/layout/hierarchy4"/>
    <dgm:cxn modelId="{EF61D905-7F3E-4BCB-8489-27513E9DB014}" type="presParOf" srcId="{3E47B2AD-D5A1-421F-AAC1-6FD0738FB980}" destId="{19A26C0D-37DD-4ECC-81C4-43EB1B877482}" srcOrd="0" destOrd="0" presId="urn:microsoft.com/office/officeart/2005/8/layout/hierarchy4"/>
    <dgm:cxn modelId="{31BEEE00-B79C-431F-A5A6-4C7FCCA42533}" type="presParOf" srcId="{3E47B2AD-D5A1-421F-AAC1-6FD0738FB980}" destId="{F0FA4281-6815-4A50-9F77-1C951598BB84}" srcOrd="1" destOrd="0" presId="urn:microsoft.com/office/officeart/2005/8/layout/hierarchy4"/>
    <dgm:cxn modelId="{E6572D41-40BA-46D5-AED0-168F75772221}" type="presParOf" srcId="{3E47B2AD-D5A1-421F-AAC1-6FD0738FB980}" destId="{266A13A9-A763-4A1A-8F24-23A97F249EC4}" srcOrd="2" destOrd="0" presId="urn:microsoft.com/office/officeart/2005/8/layout/hierarchy4"/>
    <dgm:cxn modelId="{7DE6B117-EBE0-4ECF-A70C-E8919DCA19FF}" type="presParOf" srcId="{266A13A9-A763-4A1A-8F24-23A97F249EC4}" destId="{4F8DCCA2-45FC-459C-B3E4-EFD681251046}" srcOrd="0" destOrd="0" presId="urn:microsoft.com/office/officeart/2005/8/layout/hierarchy4"/>
    <dgm:cxn modelId="{620497B9-9E5F-49A6-ACB2-789DDD2B033F}" type="presParOf" srcId="{4F8DCCA2-45FC-459C-B3E4-EFD681251046}" destId="{DA5B3550-EA7B-454A-BF91-37430FB49314}" srcOrd="0" destOrd="0" presId="urn:microsoft.com/office/officeart/2005/8/layout/hierarchy4"/>
    <dgm:cxn modelId="{B115B4F0-33E0-4790-98ED-1FBE296F5816}" type="presParOf" srcId="{4F8DCCA2-45FC-459C-B3E4-EFD681251046}" destId="{0B19D2EC-3F0B-417F-AB3B-289ABAB40F02}" srcOrd="1" destOrd="0" presId="urn:microsoft.com/office/officeart/2005/8/layout/hierarchy4"/>
    <dgm:cxn modelId="{62CE6E52-1FDA-48F8-B60D-E0559A86F5C1}" type="presParOf" srcId="{266A13A9-A763-4A1A-8F24-23A97F249EC4}" destId="{C89D1656-3DA7-4C87-A222-77663B61C959}" srcOrd="1" destOrd="0" presId="urn:microsoft.com/office/officeart/2005/8/layout/hierarchy4"/>
    <dgm:cxn modelId="{9AE4AA85-3E21-4855-A0CF-48FF4735E992}" type="presParOf" srcId="{266A13A9-A763-4A1A-8F24-23A97F249EC4}" destId="{E30226F8-BC8D-4C49-951D-2F5773746C42}" srcOrd="2" destOrd="0" presId="urn:microsoft.com/office/officeart/2005/8/layout/hierarchy4"/>
    <dgm:cxn modelId="{A382221C-CFFE-4D62-AF9D-CD419B5A0914}" type="presParOf" srcId="{E30226F8-BC8D-4C49-951D-2F5773746C42}" destId="{118C96E8-33CC-499F-9491-9E920B05965E}" srcOrd="0" destOrd="0" presId="urn:microsoft.com/office/officeart/2005/8/layout/hierarchy4"/>
    <dgm:cxn modelId="{55CC5A82-773B-4870-BB6B-DEC700383D08}" type="presParOf" srcId="{E30226F8-BC8D-4C49-951D-2F5773746C42}" destId="{51CEBF62-98F2-41EB-8C28-7FAF0E214C6C}" srcOrd="1" destOrd="0" presId="urn:microsoft.com/office/officeart/2005/8/layout/hierarchy4"/>
    <dgm:cxn modelId="{58CCCBB9-2CFA-43ED-B757-D771E6214B97}" type="presParOf" srcId="{266A13A9-A763-4A1A-8F24-23A97F249EC4}" destId="{10C0C6C8-6476-4F72-B28D-0BFBEB27EF82}" srcOrd="3" destOrd="0" presId="urn:microsoft.com/office/officeart/2005/8/layout/hierarchy4"/>
    <dgm:cxn modelId="{6E29C4AE-A350-4262-ADC3-CB6C696871E6}" type="presParOf" srcId="{266A13A9-A763-4A1A-8F24-23A97F249EC4}" destId="{EB5F7569-D127-4F6B-B99F-8B1409116F0C}" srcOrd="4" destOrd="0" presId="urn:microsoft.com/office/officeart/2005/8/layout/hierarchy4"/>
    <dgm:cxn modelId="{3839C80C-F018-4491-B7EA-5E714430A47F}" type="presParOf" srcId="{EB5F7569-D127-4F6B-B99F-8B1409116F0C}" destId="{C21E79A8-D201-458F-B481-98F90C4568D5}" srcOrd="0" destOrd="0" presId="urn:microsoft.com/office/officeart/2005/8/layout/hierarchy4"/>
    <dgm:cxn modelId="{AE739B7B-870D-4AC8-BE44-B01A3D3AB46D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/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1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/>
      <dgm:spPr/>
      <dgm:t>
        <a:bodyPr/>
        <a:lstStyle/>
        <a:p>
          <a:r>
            <a: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Voluntary Approach</a:t>
          </a: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F6E801E6-074C-4E15-93D6-4AE519E696D1}">
      <dgm:prSet phldrT="[Text]"/>
      <dgm:spPr/>
      <dgm:t>
        <a:bodyPr/>
        <a:lstStyle/>
        <a:p>
          <a:r>
            <a: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r>
            <a:rPr lang="en-AU" b="1" dirty="0"/>
            <a:t> </a:t>
          </a:r>
          <a:r>
            <a: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</a:t>
          </a:r>
        </a:p>
      </dgm:t>
    </dgm:pt>
    <dgm:pt modelId="{36CBA229-5C80-4CEC-81F3-6B4F0B55AFDF}" type="parTrans" cxnId="{4605EDEB-E2A5-40E5-B605-306DA5492F3C}">
      <dgm:prSet/>
      <dgm:spPr/>
      <dgm:t>
        <a:bodyPr/>
        <a:lstStyle/>
        <a:p>
          <a:endParaRPr lang="en-AU"/>
        </a:p>
      </dgm:t>
    </dgm:pt>
    <dgm:pt modelId="{E563C7B2-734D-4D5E-9BFF-B56B561969D0}" type="sibTrans" cxnId="{4605EDEB-E2A5-40E5-B605-306DA5492F3C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/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/>
      <dgm:t>
        <a:bodyPr/>
        <a:lstStyle/>
        <a:p>
          <a:r>
            <a:rPr lang="en-AU" sz="2000" b="1" dirty="0"/>
            <a:t>Standards:</a:t>
          </a:r>
          <a:r>
            <a:rPr lang="en-AU" sz="2000" dirty="0"/>
            <a:t> N/A</a:t>
          </a: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/>
      <dgm:t>
        <a:bodyPr/>
        <a:lstStyle/>
        <a:p>
          <a:r>
            <a:rPr lang="en-A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2000" dirty="0">
              <a:solidFill>
                <a:srgbClr val="002060"/>
              </a:solidFill>
            </a:rPr>
            <a:t/>
          </a:r>
          <a:br>
            <a:rPr lang="en-AU" sz="2000" dirty="0">
              <a:solidFill>
                <a:srgbClr val="002060"/>
              </a:solidFill>
            </a:rPr>
          </a:br>
          <a:r>
            <a:rPr lang="en-AU" sz="2000" dirty="0">
              <a:solidFill>
                <a:srgbClr val="002060"/>
              </a:solidFill>
            </a:rPr>
            <a:t>National audits</a:t>
          </a:r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/>
      <dgm:t>
        <a:bodyPr/>
        <a:lstStyle/>
        <a:p>
          <a:r>
            <a:rPr lang="en-A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2000" b="1" dirty="0">
              <a:solidFill>
                <a:srgbClr val="002060"/>
              </a:solidFill>
            </a:rPr>
            <a:t> </a:t>
          </a:r>
          <a:r>
            <a:rPr lang="en-AU" sz="2000" dirty="0" smtClean="0">
              <a:solidFill>
                <a:srgbClr val="002060"/>
              </a:solidFill>
            </a:rPr>
            <a:t>Education </a:t>
          </a:r>
          <a:endParaRPr lang="en-AU" sz="2000" dirty="0">
            <a:solidFill>
              <a:srgbClr val="002060"/>
            </a:solidFill>
          </a:endParaRPr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7689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ScaleY="128051" custLinFactNeighborX="660" custLinFactNeighborY="-1236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64C1D098-7CF5-456F-9910-3327DC60D0BE}" type="pres">
      <dgm:prSet presAssocID="{F6E801E6-074C-4E15-93D6-4AE519E696D1}" presName="vertTwo" presStyleCnt="0"/>
      <dgm:spPr/>
      <dgm:t>
        <a:bodyPr/>
        <a:lstStyle/>
        <a:p>
          <a:endParaRPr lang="en-AU"/>
        </a:p>
      </dgm:t>
    </dgm:pt>
    <dgm:pt modelId="{9E215F40-6C5B-4947-AD24-97EDC5A04526}" type="pres">
      <dgm:prSet presAssocID="{F6E801E6-074C-4E15-93D6-4AE519E696D1}" presName="txTwo" presStyleLbl="node2" presStyleIdx="1" presStyleCnt="3" custScaleY="128051" custLinFactNeighborX="-663" custLinFactNeighborY="-12346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9E1BCC3F-B440-4A30-86CD-C2B37ADE27D2}" type="pres">
      <dgm:prSet presAssocID="{F6E801E6-074C-4E15-93D6-4AE519E696D1}" presName="horzTwo" presStyleCnt="0"/>
      <dgm:spPr/>
      <dgm:t>
        <a:bodyPr/>
        <a:lstStyle/>
        <a:p>
          <a:endParaRPr lang="en-AU"/>
        </a:p>
      </dgm:t>
    </dgm:pt>
    <dgm:pt modelId="{6981D78C-1E1C-402C-8D95-FD660CF242A9}" type="pres">
      <dgm:prSet presAssocID="{E563C7B2-734D-4D5E-9BFF-B56B561969D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116608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Y="115719" custLinFactNeighborY="-3661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115719" custLinFactNeighborY="-3661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115719" custLinFactNeighborY="-3661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A64C1D3A-EECA-4E4D-ABFD-879BC081CB53}" type="presOf" srcId="{88048265-6A64-4ED2-A88E-FC9EF1B5E6D6}" destId="{D816393B-EC64-44CE-82ED-9FA670F3853D}" srcOrd="0" destOrd="0" presId="urn:microsoft.com/office/officeart/2005/8/layout/hierarchy4"/>
    <dgm:cxn modelId="{7572F9AB-12E9-4EFE-9161-0C2E1767A1A5}" type="presOf" srcId="{B7409D5E-4051-4F8F-9C8D-A9DE51CF0925}" destId="{95FD4045-F075-43A0-A16B-F0873534D35B}" srcOrd="0" destOrd="0" presId="urn:microsoft.com/office/officeart/2005/8/layout/hierarchy4"/>
    <dgm:cxn modelId="{0A9B40F7-1F27-4704-94C7-A3ED974B8800}" type="presOf" srcId="{C7DCF0E1-7FC7-4B93-AF4F-A82539D14FF1}" destId="{C21E79A8-D201-458F-B481-98F90C4568D5}" srcOrd="0" destOrd="0" presId="urn:microsoft.com/office/officeart/2005/8/layout/hierarchy4"/>
    <dgm:cxn modelId="{A225F400-5E41-48A9-9A1D-7CC2B054ECB3}" type="presOf" srcId="{25DE760E-CD70-4C3A-B7EB-F32EB94B143E}" destId="{19A26C0D-37DD-4ECC-81C4-43EB1B877482}" srcOrd="0" destOrd="0" presId="urn:microsoft.com/office/officeart/2005/8/layout/hierarchy4"/>
    <dgm:cxn modelId="{89B624C5-C4DF-4D59-8A6B-7118BD444EC7}" type="presOf" srcId="{F6E801E6-074C-4E15-93D6-4AE519E696D1}" destId="{9E215F40-6C5B-4947-AD24-97EDC5A04526}" srcOrd="0" destOrd="0" presId="urn:microsoft.com/office/officeart/2005/8/layout/hierarchy4"/>
    <dgm:cxn modelId="{6C441E1C-C1D6-4CA6-800B-A6B7E9E57569}" type="presOf" srcId="{B2571332-A643-4BAD-A8CD-FAB2A51E75BE}" destId="{DA5B3550-EA7B-454A-BF91-37430FB49314}" srcOrd="0" destOrd="0" presId="urn:microsoft.com/office/officeart/2005/8/layout/hierarchy4"/>
    <dgm:cxn modelId="{E106E5EA-CCD6-4DBF-AD5D-275346457C80}" type="presOf" srcId="{32133D3D-1482-4070-860D-90FE24868532}" destId="{25D036FF-364A-47B5-B9AE-BA5AE2A78258}" srcOrd="0" destOrd="0" presId="urn:microsoft.com/office/officeart/2005/8/layout/hierarchy4"/>
    <dgm:cxn modelId="{4605EDEB-E2A5-40E5-B605-306DA5492F3C}" srcId="{B7409D5E-4051-4F8F-9C8D-A9DE51CF0925}" destId="{F6E801E6-074C-4E15-93D6-4AE519E696D1}" srcOrd="1" destOrd="0" parTransId="{36CBA229-5C80-4CEC-81F3-6B4F0B55AFDF}" sibTransId="{E563C7B2-734D-4D5E-9BFF-B56B561969D0}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22A70C8E-BE4A-4530-8920-A749C3A7DC71}" type="presOf" srcId="{493D1A13-C3C1-42D7-8FCA-79C3E0286E5C}" destId="{118C96E8-33CC-499F-9491-9E920B05965E}" srcOrd="0" destOrd="0" presId="urn:microsoft.com/office/officeart/2005/8/layout/hierarchy4"/>
    <dgm:cxn modelId="{A9F11D0F-7CF4-44D7-BCCE-52520B183E76}" type="presParOf" srcId="{D816393B-EC64-44CE-82ED-9FA670F3853D}" destId="{DFBA128E-547A-4256-93BE-4E30C8851EB9}" srcOrd="0" destOrd="0" presId="urn:microsoft.com/office/officeart/2005/8/layout/hierarchy4"/>
    <dgm:cxn modelId="{5EB2735A-3040-457A-8564-0A939D81A156}" type="presParOf" srcId="{DFBA128E-547A-4256-93BE-4E30C8851EB9}" destId="{95FD4045-F075-43A0-A16B-F0873534D35B}" srcOrd="0" destOrd="0" presId="urn:microsoft.com/office/officeart/2005/8/layout/hierarchy4"/>
    <dgm:cxn modelId="{175DBE4D-4E69-4E86-839F-647E342299FA}" type="presParOf" srcId="{DFBA128E-547A-4256-93BE-4E30C8851EB9}" destId="{8EC57969-0EB0-4D5B-87FC-A4924AD00FEB}" srcOrd="1" destOrd="0" presId="urn:microsoft.com/office/officeart/2005/8/layout/hierarchy4"/>
    <dgm:cxn modelId="{1592C268-292B-4FA9-A51B-98792E46EC9C}" type="presParOf" srcId="{DFBA128E-547A-4256-93BE-4E30C8851EB9}" destId="{0C3F74E8-D0B4-4DF2-A3F5-A9DD5A03BAE7}" srcOrd="2" destOrd="0" presId="urn:microsoft.com/office/officeart/2005/8/layout/hierarchy4"/>
    <dgm:cxn modelId="{4F24CDE6-A97A-4BFA-884F-332F745EEACE}" type="presParOf" srcId="{0C3F74E8-D0B4-4DF2-A3F5-A9DD5A03BAE7}" destId="{2FB9AE88-9901-4427-8BF2-CF884FAA1EC4}" srcOrd="0" destOrd="0" presId="urn:microsoft.com/office/officeart/2005/8/layout/hierarchy4"/>
    <dgm:cxn modelId="{42F4719B-92B7-4F12-879B-39C44722AF9F}" type="presParOf" srcId="{2FB9AE88-9901-4427-8BF2-CF884FAA1EC4}" destId="{25D036FF-364A-47B5-B9AE-BA5AE2A78258}" srcOrd="0" destOrd="0" presId="urn:microsoft.com/office/officeart/2005/8/layout/hierarchy4"/>
    <dgm:cxn modelId="{53CBE091-3A91-46DA-A870-767E6D960224}" type="presParOf" srcId="{2FB9AE88-9901-4427-8BF2-CF884FAA1EC4}" destId="{C6C3AB99-C300-4448-97B6-76AB55E5C8E0}" srcOrd="1" destOrd="0" presId="urn:microsoft.com/office/officeart/2005/8/layout/hierarchy4"/>
    <dgm:cxn modelId="{10D64BBE-21F2-4B72-AA6D-0953BC31F45F}" type="presParOf" srcId="{0C3F74E8-D0B4-4DF2-A3F5-A9DD5A03BAE7}" destId="{BA62629C-C49C-4FD7-9D23-88A5670454FD}" srcOrd="1" destOrd="0" presId="urn:microsoft.com/office/officeart/2005/8/layout/hierarchy4"/>
    <dgm:cxn modelId="{A68801BA-A57F-4B26-9AFD-28511CAC31B5}" type="presParOf" srcId="{0C3F74E8-D0B4-4DF2-A3F5-A9DD5A03BAE7}" destId="{64C1D098-7CF5-456F-9910-3327DC60D0BE}" srcOrd="2" destOrd="0" presId="urn:microsoft.com/office/officeart/2005/8/layout/hierarchy4"/>
    <dgm:cxn modelId="{A451838F-E049-4DBF-840A-16F9F8CCF29D}" type="presParOf" srcId="{64C1D098-7CF5-456F-9910-3327DC60D0BE}" destId="{9E215F40-6C5B-4947-AD24-97EDC5A04526}" srcOrd="0" destOrd="0" presId="urn:microsoft.com/office/officeart/2005/8/layout/hierarchy4"/>
    <dgm:cxn modelId="{2C176665-9E2A-431F-8D3E-88ADD5D2104E}" type="presParOf" srcId="{64C1D098-7CF5-456F-9910-3327DC60D0BE}" destId="{9E1BCC3F-B440-4A30-86CD-C2B37ADE27D2}" srcOrd="1" destOrd="0" presId="urn:microsoft.com/office/officeart/2005/8/layout/hierarchy4"/>
    <dgm:cxn modelId="{E9F517C8-7431-4F1C-BB4F-AD88CF7D2063}" type="presParOf" srcId="{0C3F74E8-D0B4-4DF2-A3F5-A9DD5A03BAE7}" destId="{6981D78C-1E1C-402C-8D95-FD660CF242A9}" srcOrd="3" destOrd="0" presId="urn:microsoft.com/office/officeart/2005/8/layout/hierarchy4"/>
    <dgm:cxn modelId="{0227F8E2-15FE-4DE9-A6E4-9161CFB6623B}" type="presParOf" srcId="{0C3F74E8-D0B4-4DF2-A3F5-A9DD5A03BAE7}" destId="{3E47B2AD-D5A1-421F-AAC1-6FD0738FB980}" srcOrd="4" destOrd="0" presId="urn:microsoft.com/office/officeart/2005/8/layout/hierarchy4"/>
    <dgm:cxn modelId="{E6FB1A74-B6EB-4F03-9927-D0F63FE90833}" type="presParOf" srcId="{3E47B2AD-D5A1-421F-AAC1-6FD0738FB980}" destId="{19A26C0D-37DD-4ECC-81C4-43EB1B877482}" srcOrd="0" destOrd="0" presId="urn:microsoft.com/office/officeart/2005/8/layout/hierarchy4"/>
    <dgm:cxn modelId="{DF093458-6009-45A5-BAAF-6803B0FD9CA9}" type="presParOf" srcId="{3E47B2AD-D5A1-421F-AAC1-6FD0738FB980}" destId="{F0FA4281-6815-4A50-9F77-1C951598BB84}" srcOrd="1" destOrd="0" presId="urn:microsoft.com/office/officeart/2005/8/layout/hierarchy4"/>
    <dgm:cxn modelId="{19B18F8F-0D1A-4A3C-9330-549E7C923327}" type="presParOf" srcId="{3E47B2AD-D5A1-421F-AAC1-6FD0738FB980}" destId="{266A13A9-A763-4A1A-8F24-23A97F249EC4}" srcOrd="2" destOrd="0" presId="urn:microsoft.com/office/officeart/2005/8/layout/hierarchy4"/>
    <dgm:cxn modelId="{BB10CB7F-30AA-47B3-8AE0-814EAF85D45E}" type="presParOf" srcId="{266A13A9-A763-4A1A-8F24-23A97F249EC4}" destId="{4F8DCCA2-45FC-459C-B3E4-EFD681251046}" srcOrd="0" destOrd="0" presId="urn:microsoft.com/office/officeart/2005/8/layout/hierarchy4"/>
    <dgm:cxn modelId="{41F27154-CA5E-4332-930F-67D3836ACE29}" type="presParOf" srcId="{4F8DCCA2-45FC-459C-B3E4-EFD681251046}" destId="{DA5B3550-EA7B-454A-BF91-37430FB49314}" srcOrd="0" destOrd="0" presId="urn:microsoft.com/office/officeart/2005/8/layout/hierarchy4"/>
    <dgm:cxn modelId="{AD4BA40A-E70A-4D2D-9454-97C59E91C25A}" type="presParOf" srcId="{4F8DCCA2-45FC-459C-B3E4-EFD681251046}" destId="{0B19D2EC-3F0B-417F-AB3B-289ABAB40F02}" srcOrd="1" destOrd="0" presId="urn:microsoft.com/office/officeart/2005/8/layout/hierarchy4"/>
    <dgm:cxn modelId="{7C2C0858-41F0-4A64-89E1-95134A004D51}" type="presParOf" srcId="{266A13A9-A763-4A1A-8F24-23A97F249EC4}" destId="{C89D1656-3DA7-4C87-A222-77663B61C959}" srcOrd="1" destOrd="0" presId="urn:microsoft.com/office/officeart/2005/8/layout/hierarchy4"/>
    <dgm:cxn modelId="{8CB14DE9-D1A5-4113-BC95-1A26FEF6B864}" type="presParOf" srcId="{266A13A9-A763-4A1A-8F24-23A97F249EC4}" destId="{E30226F8-BC8D-4C49-951D-2F5773746C42}" srcOrd="2" destOrd="0" presId="urn:microsoft.com/office/officeart/2005/8/layout/hierarchy4"/>
    <dgm:cxn modelId="{097787D0-BC68-4CF5-BF43-727A5B69A4D1}" type="presParOf" srcId="{E30226F8-BC8D-4C49-951D-2F5773746C42}" destId="{118C96E8-33CC-499F-9491-9E920B05965E}" srcOrd="0" destOrd="0" presId="urn:microsoft.com/office/officeart/2005/8/layout/hierarchy4"/>
    <dgm:cxn modelId="{5FBD05B7-9211-4882-89AC-F204BBF80FD1}" type="presParOf" srcId="{E30226F8-BC8D-4C49-951D-2F5773746C42}" destId="{51CEBF62-98F2-41EB-8C28-7FAF0E214C6C}" srcOrd="1" destOrd="0" presId="urn:microsoft.com/office/officeart/2005/8/layout/hierarchy4"/>
    <dgm:cxn modelId="{FBD08FA3-4C10-4FA1-87D3-B646330C699E}" type="presParOf" srcId="{266A13A9-A763-4A1A-8F24-23A97F249EC4}" destId="{10C0C6C8-6476-4F72-B28D-0BFBEB27EF82}" srcOrd="3" destOrd="0" presId="urn:microsoft.com/office/officeart/2005/8/layout/hierarchy4"/>
    <dgm:cxn modelId="{536C5714-99D0-4596-BD7A-45DAFDEE144D}" type="presParOf" srcId="{266A13A9-A763-4A1A-8F24-23A97F249EC4}" destId="{EB5F7569-D127-4F6B-B99F-8B1409116F0C}" srcOrd="4" destOrd="0" presId="urn:microsoft.com/office/officeart/2005/8/layout/hierarchy4"/>
    <dgm:cxn modelId="{2CBBB546-A2EA-4540-B8DA-0177A022FFC4}" type="presParOf" srcId="{EB5F7569-D127-4F6B-B99F-8B1409116F0C}" destId="{C21E79A8-D201-458F-B481-98F90C4568D5}" srcOrd="0" destOrd="0" presId="urn:microsoft.com/office/officeart/2005/8/layout/hierarchy4"/>
    <dgm:cxn modelId="{C171EA87-4C56-49DC-88AE-817B19F2B764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/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2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/>
      <dgm:t>
        <a:bodyPr/>
        <a:lstStyle/>
        <a:p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Voluntary Approach</a:t>
          </a: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F6E801E6-074C-4E15-93D6-4AE519E696D1}">
      <dgm:prSet phldrT="[Text]" custT="1"/>
      <dgm:spPr/>
      <dgm:t>
        <a:bodyPr/>
        <a:lstStyle/>
        <a:p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Program</a:t>
          </a:r>
        </a:p>
      </dgm:t>
    </dgm:pt>
    <dgm:pt modelId="{36CBA229-5C80-4CEC-81F3-6B4F0B55AFDF}" type="parTrans" cxnId="{4605EDEB-E2A5-40E5-B605-306DA5492F3C}">
      <dgm:prSet/>
      <dgm:spPr/>
      <dgm:t>
        <a:bodyPr/>
        <a:lstStyle/>
        <a:p>
          <a:endParaRPr lang="en-AU"/>
        </a:p>
      </dgm:t>
    </dgm:pt>
    <dgm:pt modelId="{E563C7B2-734D-4D5E-9BFF-B56B561969D0}" type="sibTrans" cxnId="{4605EDEB-E2A5-40E5-B605-306DA5492F3C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/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/>
      <dgm:t>
        <a:bodyPr/>
        <a:lstStyle/>
        <a:p>
          <a:r>
            <a:rPr lang="en-AU" sz="2000" b="1" dirty="0"/>
            <a:t>Standards:</a:t>
          </a:r>
          <a:r>
            <a:rPr lang="en-AU" sz="2000" dirty="0"/>
            <a:t> N/A</a:t>
          </a: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/>
      <dgm:t>
        <a:bodyPr/>
        <a:lstStyle/>
        <a:p>
          <a:r>
            <a:rPr lang="en-A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2000" dirty="0">
              <a:solidFill>
                <a:srgbClr val="002060"/>
              </a:solidFill>
            </a:rPr>
            <a:t/>
          </a:r>
          <a:br>
            <a:rPr lang="en-AU" sz="2000" dirty="0">
              <a:solidFill>
                <a:srgbClr val="002060"/>
              </a:solidFill>
            </a:rPr>
          </a:br>
          <a:r>
            <a:rPr lang="en-AU" sz="2000" dirty="0">
              <a:solidFill>
                <a:srgbClr val="002060"/>
              </a:solidFill>
            </a:rPr>
            <a:t>National audits</a:t>
          </a:r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/>
      <dgm:t>
        <a:bodyPr/>
        <a:lstStyle/>
        <a:p>
          <a:r>
            <a:rPr lang="en-A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2000" b="1" dirty="0">
              <a:solidFill>
                <a:srgbClr val="002060"/>
              </a:solidFill>
            </a:rPr>
            <a:t> </a:t>
          </a:r>
          <a:r>
            <a:rPr lang="en-AU" sz="2000" dirty="0">
              <a:solidFill>
                <a:srgbClr val="002060"/>
              </a:solidFill>
            </a:rPr>
            <a:t>Education </a:t>
          </a:r>
          <a:r>
            <a:rPr lang="en-AU" sz="2000" dirty="0" smtClean="0">
              <a:solidFill>
                <a:srgbClr val="002060"/>
              </a:solidFill>
            </a:rPr>
            <a:t>&amp; Replacement*</a:t>
          </a:r>
          <a:endParaRPr lang="en-AU" sz="2000" dirty="0">
            <a:solidFill>
              <a:srgbClr val="002060"/>
            </a:solidFill>
          </a:endParaRPr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67694" custLinFactNeighborX="85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ScaleX="111743" custScaleY="115016" custLinFactNeighborX="660" custLinFactNeighborY="-1236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64C1D098-7CF5-456F-9910-3327DC60D0BE}" type="pres">
      <dgm:prSet presAssocID="{F6E801E6-074C-4E15-93D6-4AE519E696D1}" presName="vertTwo" presStyleCnt="0"/>
      <dgm:spPr/>
      <dgm:t>
        <a:bodyPr/>
        <a:lstStyle/>
        <a:p>
          <a:endParaRPr lang="en-AU"/>
        </a:p>
      </dgm:t>
    </dgm:pt>
    <dgm:pt modelId="{9E215F40-6C5B-4947-AD24-97EDC5A04526}" type="pres">
      <dgm:prSet presAssocID="{F6E801E6-074C-4E15-93D6-4AE519E696D1}" presName="txTwo" presStyleLbl="node2" presStyleIdx="1" presStyleCnt="3" custScaleY="115016" custLinFactNeighborX="-663" custLinFactNeighborY="-12346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9E1BCC3F-B440-4A30-86CD-C2B37ADE27D2}" type="pres">
      <dgm:prSet presAssocID="{F6E801E6-074C-4E15-93D6-4AE519E696D1}" presName="horzTwo" presStyleCnt="0"/>
      <dgm:spPr/>
      <dgm:t>
        <a:bodyPr/>
        <a:lstStyle/>
        <a:p>
          <a:endParaRPr lang="en-AU"/>
        </a:p>
      </dgm:t>
    </dgm:pt>
    <dgm:pt modelId="{6981D78C-1E1C-402C-8D95-FD660CF242A9}" type="pres">
      <dgm:prSet presAssocID="{E563C7B2-734D-4D5E-9BFF-B56B561969D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LinFactNeighborY="-3544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LinFactNeighborY="-3544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X="109028" custLinFactNeighborY="-3544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6EE430F0-EADC-4A11-B6BB-E17606146519}" type="presOf" srcId="{25DE760E-CD70-4C3A-B7EB-F32EB94B143E}" destId="{19A26C0D-37DD-4ECC-81C4-43EB1B877482}" srcOrd="0" destOrd="0" presId="urn:microsoft.com/office/officeart/2005/8/layout/hierarchy4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C3AE482B-6CD7-4C1E-B44B-CC44233C7AC6}" type="presOf" srcId="{32133D3D-1482-4070-860D-90FE24868532}" destId="{25D036FF-364A-47B5-B9AE-BA5AE2A78258}" srcOrd="0" destOrd="0" presId="urn:microsoft.com/office/officeart/2005/8/layout/hierarchy4"/>
    <dgm:cxn modelId="{4E8A7151-0097-4CFD-A2AE-219C95280898}" type="presOf" srcId="{F6E801E6-074C-4E15-93D6-4AE519E696D1}" destId="{9E215F40-6C5B-4947-AD24-97EDC5A04526}" srcOrd="0" destOrd="0" presId="urn:microsoft.com/office/officeart/2005/8/layout/hierarchy4"/>
    <dgm:cxn modelId="{4605EDEB-E2A5-40E5-B605-306DA5492F3C}" srcId="{B7409D5E-4051-4F8F-9C8D-A9DE51CF0925}" destId="{F6E801E6-074C-4E15-93D6-4AE519E696D1}" srcOrd="1" destOrd="0" parTransId="{36CBA229-5C80-4CEC-81F3-6B4F0B55AFDF}" sibTransId="{E563C7B2-734D-4D5E-9BFF-B56B561969D0}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3843B44E-B55A-4B46-897A-C252349007E4}" type="presOf" srcId="{B2571332-A643-4BAD-A8CD-FAB2A51E75BE}" destId="{DA5B3550-EA7B-454A-BF91-37430FB49314}" srcOrd="0" destOrd="0" presId="urn:microsoft.com/office/officeart/2005/8/layout/hierarchy4"/>
    <dgm:cxn modelId="{11A735D3-B0FB-43D8-B5E3-4FB8CC892FD0}" type="presOf" srcId="{88048265-6A64-4ED2-A88E-FC9EF1B5E6D6}" destId="{D816393B-EC64-44CE-82ED-9FA670F3853D}" srcOrd="0" destOrd="0" presId="urn:microsoft.com/office/officeart/2005/8/layout/hierarchy4"/>
    <dgm:cxn modelId="{745A8230-0006-4CD3-82BE-02076E101B69}" type="presOf" srcId="{B7409D5E-4051-4F8F-9C8D-A9DE51CF0925}" destId="{95FD4045-F075-43A0-A16B-F0873534D35B}" srcOrd="0" destOrd="0" presId="urn:microsoft.com/office/officeart/2005/8/layout/hierarchy4"/>
    <dgm:cxn modelId="{6B9C1862-FF44-4CA5-9FC1-FB905E419FAC}" type="presOf" srcId="{493D1A13-C3C1-42D7-8FCA-79C3E0286E5C}" destId="{118C96E8-33CC-499F-9491-9E920B05965E}" srcOrd="0" destOrd="0" presId="urn:microsoft.com/office/officeart/2005/8/layout/hierarchy4"/>
    <dgm:cxn modelId="{81960EA2-405E-443B-9697-6C2752D26B99}" type="presOf" srcId="{C7DCF0E1-7FC7-4B93-AF4F-A82539D14FF1}" destId="{C21E79A8-D201-458F-B481-98F90C4568D5}" srcOrd="0" destOrd="0" presId="urn:microsoft.com/office/officeart/2005/8/layout/hierarchy4"/>
    <dgm:cxn modelId="{D8CF6A54-CDE4-4F34-A154-6FDC60E9C804}" type="presParOf" srcId="{D816393B-EC64-44CE-82ED-9FA670F3853D}" destId="{DFBA128E-547A-4256-93BE-4E30C8851EB9}" srcOrd="0" destOrd="0" presId="urn:microsoft.com/office/officeart/2005/8/layout/hierarchy4"/>
    <dgm:cxn modelId="{E5C03A93-4231-47B7-818B-96E44396903D}" type="presParOf" srcId="{DFBA128E-547A-4256-93BE-4E30C8851EB9}" destId="{95FD4045-F075-43A0-A16B-F0873534D35B}" srcOrd="0" destOrd="0" presId="urn:microsoft.com/office/officeart/2005/8/layout/hierarchy4"/>
    <dgm:cxn modelId="{C3BD7EAC-C04A-4257-9756-AE0DD3D9DBA4}" type="presParOf" srcId="{DFBA128E-547A-4256-93BE-4E30C8851EB9}" destId="{8EC57969-0EB0-4D5B-87FC-A4924AD00FEB}" srcOrd="1" destOrd="0" presId="urn:microsoft.com/office/officeart/2005/8/layout/hierarchy4"/>
    <dgm:cxn modelId="{DF02F43D-B6D1-484B-BA2C-4C2D69A28B30}" type="presParOf" srcId="{DFBA128E-547A-4256-93BE-4E30C8851EB9}" destId="{0C3F74E8-D0B4-4DF2-A3F5-A9DD5A03BAE7}" srcOrd="2" destOrd="0" presId="urn:microsoft.com/office/officeart/2005/8/layout/hierarchy4"/>
    <dgm:cxn modelId="{BF87CE2D-3783-461D-AC12-CD3DD311C243}" type="presParOf" srcId="{0C3F74E8-D0B4-4DF2-A3F5-A9DD5A03BAE7}" destId="{2FB9AE88-9901-4427-8BF2-CF884FAA1EC4}" srcOrd="0" destOrd="0" presId="urn:microsoft.com/office/officeart/2005/8/layout/hierarchy4"/>
    <dgm:cxn modelId="{20CA3A45-6315-4477-887C-1570AA24EC34}" type="presParOf" srcId="{2FB9AE88-9901-4427-8BF2-CF884FAA1EC4}" destId="{25D036FF-364A-47B5-B9AE-BA5AE2A78258}" srcOrd="0" destOrd="0" presId="urn:microsoft.com/office/officeart/2005/8/layout/hierarchy4"/>
    <dgm:cxn modelId="{9D216A63-D3E4-45E4-9A27-C51A1ADE8BB0}" type="presParOf" srcId="{2FB9AE88-9901-4427-8BF2-CF884FAA1EC4}" destId="{C6C3AB99-C300-4448-97B6-76AB55E5C8E0}" srcOrd="1" destOrd="0" presId="urn:microsoft.com/office/officeart/2005/8/layout/hierarchy4"/>
    <dgm:cxn modelId="{A1CADE17-03C3-4028-9AD0-8427F3357A11}" type="presParOf" srcId="{0C3F74E8-D0B4-4DF2-A3F5-A9DD5A03BAE7}" destId="{BA62629C-C49C-4FD7-9D23-88A5670454FD}" srcOrd="1" destOrd="0" presId="urn:microsoft.com/office/officeart/2005/8/layout/hierarchy4"/>
    <dgm:cxn modelId="{14735082-488C-4CF1-BA27-88BCD997FEC3}" type="presParOf" srcId="{0C3F74E8-D0B4-4DF2-A3F5-A9DD5A03BAE7}" destId="{64C1D098-7CF5-456F-9910-3327DC60D0BE}" srcOrd="2" destOrd="0" presId="urn:microsoft.com/office/officeart/2005/8/layout/hierarchy4"/>
    <dgm:cxn modelId="{27D7827B-22EC-4825-80FB-96B7C0685CCD}" type="presParOf" srcId="{64C1D098-7CF5-456F-9910-3327DC60D0BE}" destId="{9E215F40-6C5B-4947-AD24-97EDC5A04526}" srcOrd="0" destOrd="0" presId="urn:microsoft.com/office/officeart/2005/8/layout/hierarchy4"/>
    <dgm:cxn modelId="{28EB1927-F849-4F07-89B2-87F8283D5DA7}" type="presParOf" srcId="{64C1D098-7CF5-456F-9910-3327DC60D0BE}" destId="{9E1BCC3F-B440-4A30-86CD-C2B37ADE27D2}" srcOrd="1" destOrd="0" presId="urn:microsoft.com/office/officeart/2005/8/layout/hierarchy4"/>
    <dgm:cxn modelId="{42F29ECC-0B85-48C7-BD0E-F738E688E429}" type="presParOf" srcId="{0C3F74E8-D0B4-4DF2-A3F5-A9DD5A03BAE7}" destId="{6981D78C-1E1C-402C-8D95-FD660CF242A9}" srcOrd="3" destOrd="0" presId="urn:microsoft.com/office/officeart/2005/8/layout/hierarchy4"/>
    <dgm:cxn modelId="{8775360A-2C22-47CA-B118-5948AC04447E}" type="presParOf" srcId="{0C3F74E8-D0B4-4DF2-A3F5-A9DD5A03BAE7}" destId="{3E47B2AD-D5A1-421F-AAC1-6FD0738FB980}" srcOrd="4" destOrd="0" presId="urn:microsoft.com/office/officeart/2005/8/layout/hierarchy4"/>
    <dgm:cxn modelId="{4ED5785C-3AD0-427F-89D8-D708172F758A}" type="presParOf" srcId="{3E47B2AD-D5A1-421F-AAC1-6FD0738FB980}" destId="{19A26C0D-37DD-4ECC-81C4-43EB1B877482}" srcOrd="0" destOrd="0" presId="urn:microsoft.com/office/officeart/2005/8/layout/hierarchy4"/>
    <dgm:cxn modelId="{1EBEA47A-DC3F-44DD-9E0E-1504A52C5E12}" type="presParOf" srcId="{3E47B2AD-D5A1-421F-AAC1-6FD0738FB980}" destId="{F0FA4281-6815-4A50-9F77-1C951598BB84}" srcOrd="1" destOrd="0" presId="urn:microsoft.com/office/officeart/2005/8/layout/hierarchy4"/>
    <dgm:cxn modelId="{32A3123E-914F-45E5-B983-BFDE1E9EE559}" type="presParOf" srcId="{3E47B2AD-D5A1-421F-AAC1-6FD0738FB980}" destId="{266A13A9-A763-4A1A-8F24-23A97F249EC4}" srcOrd="2" destOrd="0" presId="urn:microsoft.com/office/officeart/2005/8/layout/hierarchy4"/>
    <dgm:cxn modelId="{92A7C078-B4BB-4088-B0F1-EC19CE588652}" type="presParOf" srcId="{266A13A9-A763-4A1A-8F24-23A97F249EC4}" destId="{4F8DCCA2-45FC-459C-B3E4-EFD681251046}" srcOrd="0" destOrd="0" presId="urn:microsoft.com/office/officeart/2005/8/layout/hierarchy4"/>
    <dgm:cxn modelId="{6E3BBDAB-503C-4029-8392-5566214231AE}" type="presParOf" srcId="{4F8DCCA2-45FC-459C-B3E4-EFD681251046}" destId="{DA5B3550-EA7B-454A-BF91-37430FB49314}" srcOrd="0" destOrd="0" presId="urn:microsoft.com/office/officeart/2005/8/layout/hierarchy4"/>
    <dgm:cxn modelId="{23D25706-A7B5-40F7-9161-6DF390375EC8}" type="presParOf" srcId="{4F8DCCA2-45FC-459C-B3E4-EFD681251046}" destId="{0B19D2EC-3F0B-417F-AB3B-289ABAB40F02}" srcOrd="1" destOrd="0" presId="urn:microsoft.com/office/officeart/2005/8/layout/hierarchy4"/>
    <dgm:cxn modelId="{F0FEDF63-7DE0-41E7-96B2-D1654AFC5F47}" type="presParOf" srcId="{266A13A9-A763-4A1A-8F24-23A97F249EC4}" destId="{C89D1656-3DA7-4C87-A222-77663B61C959}" srcOrd="1" destOrd="0" presId="urn:microsoft.com/office/officeart/2005/8/layout/hierarchy4"/>
    <dgm:cxn modelId="{5E29181A-FBBD-45FB-B686-3CA2DD68B8CE}" type="presParOf" srcId="{266A13A9-A763-4A1A-8F24-23A97F249EC4}" destId="{E30226F8-BC8D-4C49-951D-2F5773746C42}" srcOrd="2" destOrd="0" presId="urn:microsoft.com/office/officeart/2005/8/layout/hierarchy4"/>
    <dgm:cxn modelId="{2871D3D8-E113-4275-A053-80F35F90DEA3}" type="presParOf" srcId="{E30226F8-BC8D-4C49-951D-2F5773746C42}" destId="{118C96E8-33CC-499F-9491-9E920B05965E}" srcOrd="0" destOrd="0" presId="urn:microsoft.com/office/officeart/2005/8/layout/hierarchy4"/>
    <dgm:cxn modelId="{BCBF4AC8-B72D-4D5B-9234-523453EAF7CE}" type="presParOf" srcId="{E30226F8-BC8D-4C49-951D-2F5773746C42}" destId="{51CEBF62-98F2-41EB-8C28-7FAF0E214C6C}" srcOrd="1" destOrd="0" presId="urn:microsoft.com/office/officeart/2005/8/layout/hierarchy4"/>
    <dgm:cxn modelId="{77E6289E-9652-4D51-9A2D-15B8E10490AD}" type="presParOf" srcId="{266A13A9-A763-4A1A-8F24-23A97F249EC4}" destId="{10C0C6C8-6476-4F72-B28D-0BFBEB27EF82}" srcOrd="3" destOrd="0" presId="urn:microsoft.com/office/officeart/2005/8/layout/hierarchy4"/>
    <dgm:cxn modelId="{97F9F8D5-9AAB-4086-80BB-354A722DE168}" type="presParOf" srcId="{266A13A9-A763-4A1A-8F24-23A97F249EC4}" destId="{EB5F7569-D127-4F6B-B99F-8B1409116F0C}" srcOrd="4" destOrd="0" presId="urn:microsoft.com/office/officeart/2005/8/layout/hierarchy4"/>
    <dgm:cxn modelId="{14D13D99-1F49-409E-9DF2-04EEA016A857}" type="presParOf" srcId="{EB5F7569-D127-4F6B-B99F-8B1409116F0C}" destId="{C21E79A8-D201-458F-B481-98F90C4568D5}" srcOrd="0" destOrd="0" presId="urn:microsoft.com/office/officeart/2005/8/layout/hierarchy4"/>
    <dgm:cxn modelId="{A1F96FD6-E6A4-4505-A285-4ECD9BD205AE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/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3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/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dirty="0">
              <a:solidFill>
                <a:srgbClr val="002060"/>
              </a:solidFill>
            </a:rPr>
            <a:t> Emissions labelling (compliance plate)</a:t>
          </a: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dirty="0">
              <a:solidFill>
                <a:srgbClr val="002060"/>
              </a:solidFill>
            </a:rPr>
            <a:t/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Nationally coordinated funding for state-based standard audit </a:t>
          </a:r>
          <a:r>
            <a:rPr lang="en-AU" sz="1800" dirty="0" smtClean="0">
              <a:solidFill>
                <a:srgbClr val="002060"/>
              </a:solidFill>
            </a:rPr>
            <a:t/>
          </a:r>
          <a:br>
            <a:rPr lang="en-AU" sz="1800" dirty="0" smtClean="0">
              <a:solidFill>
                <a:srgbClr val="002060"/>
              </a:solidFill>
            </a:rPr>
          </a:br>
          <a:r>
            <a:rPr lang="en-AU" sz="1800" dirty="0" smtClean="0">
              <a:solidFill>
                <a:srgbClr val="002060"/>
              </a:solidFill>
            </a:rPr>
            <a:t>&amp; enforcement</a:t>
          </a:r>
          <a:endParaRPr lang="en-AU" sz="1800" dirty="0">
            <a:solidFill>
              <a:srgbClr val="002060"/>
            </a:solidFill>
          </a:endParaRPr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900" b="1" dirty="0">
              <a:solidFill>
                <a:srgbClr val="002060"/>
              </a:solidFill>
            </a:rPr>
            <a:t> </a:t>
          </a:r>
          <a:r>
            <a:rPr lang="en-AU" sz="1800" dirty="0">
              <a:solidFill>
                <a:srgbClr val="002060"/>
              </a:solidFill>
            </a:rPr>
            <a:t>Education </a:t>
          </a:r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5815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69065" custLinFactNeighborX="53728" custLinFactNeighborY="-4985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</dgm:pt>
    <dgm:pt modelId="{C69C4584-8372-4850-9DC4-24ED0876B922}" type="pres">
      <dgm:prSet presAssocID="{86D5C88D-F7CE-4B38-95AD-16CE66BD3E93}" presName="txTwo" presStyleLbl="node2" presStyleIdx="1" presStyleCnt="3" custAng="5400000" custScaleY="170142" custLinFactNeighborX="-56357" custLinFactNeighborY="1952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</dgm:pt>
    <dgm:pt modelId="{9A5D0A5B-2173-4172-BD12-F16A1A945980}" type="pres">
      <dgm:prSet presAssocID="{4F9B54F9-46A3-4DEC-A81B-25AA43A95F30}" presName="sibSpaceTwo" presStyleCnt="0"/>
      <dgm:spPr/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62159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Y="96631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150433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97461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CFF82322-3F30-477F-9214-9E217875B1AF}" type="presOf" srcId="{32133D3D-1482-4070-860D-90FE24868532}" destId="{25D036FF-364A-47B5-B9AE-BA5AE2A78258}" srcOrd="0" destOrd="0" presId="urn:microsoft.com/office/officeart/2005/8/layout/hierarchy4"/>
    <dgm:cxn modelId="{043B3F32-1CB7-4251-BA44-A79987F95440}" type="presOf" srcId="{86D5C88D-F7CE-4B38-95AD-16CE66BD3E93}" destId="{C69C4584-8372-4850-9DC4-24ED0876B922}" srcOrd="0" destOrd="0" presId="urn:microsoft.com/office/officeart/2005/8/layout/hierarchy4"/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D7D208D9-9FFA-4558-A484-168B1A392914}" type="presOf" srcId="{25DE760E-CD70-4C3A-B7EB-F32EB94B143E}" destId="{19A26C0D-37DD-4ECC-81C4-43EB1B877482}" srcOrd="0" destOrd="0" presId="urn:microsoft.com/office/officeart/2005/8/layout/hierarchy4"/>
    <dgm:cxn modelId="{F11F7038-0A9C-4E20-A67E-6CB4EE72254E}" type="presOf" srcId="{493D1A13-C3C1-42D7-8FCA-79C3E0286E5C}" destId="{118C96E8-33CC-499F-9491-9E920B05965E}" srcOrd="0" destOrd="0" presId="urn:microsoft.com/office/officeart/2005/8/layout/hierarchy4"/>
    <dgm:cxn modelId="{890654EE-ECA7-4F72-B1B7-A70261B2FAF1}" type="presOf" srcId="{C7DCF0E1-7FC7-4B93-AF4F-A82539D14FF1}" destId="{C21E79A8-D201-458F-B481-98F90C4568D5}" srcOrd="0" destOrd="0" presId="urn:microsoft.com/office/officeart/2005/8/layout/hierarchy4"/>
    <dgm:cxn modelId="{568F395C-C233-406D-A8EE-E5EBEC2B74DD}" type="presOf" srcId="{B7409D5E-4051-4F8F-9C8D-A9DE51CF0925}" destId="{95FD4045-F075-43A0-A16B-F0873534D35B}" srcOrd="0" destOrd="0" presId="urn:microsoft.com/office/officeart/2005/8/layout/hierarchy4"/>
    <dgm:cxn modelId="{43AAE9F3-E2A9-4DAC-A30B-A04F294F4F17}" type="presOf" srcId="{88048265-6A64-4ED2-A88E-FC9EF1B5E6D6}" destId="{D816393B-EC64-44CE-82ED-9FA670F3853D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632676B7-DE92-42C5-B48B-230BF0926B81}" type="presOf" srcId="{B2571332-A643-4BAD-A8CD-FAB2A51E75BE}" destId="{DA5B3550-EA7B-454A-BF91-37430FB49314}" srcOrd="0" destOrd="0" presId="urn:microsoft.com/office/officeart/2005/8/layout/hierarchy4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80A06ACE-9BC9-48D1-A5F4-A309A7A1FE6A}" type="presParOf" srcId="{D816393B-EC64-44CE-82ED-9FA670F3853D}" destId="{DFBA128E-547A-4256-93BE-4E30C8851EB9}" srcOrd="0" destOrd="0" presId="urn:microsoft.com/office/officeart/2005/8/layout/hierarchy4"/>
    <dgm:cxn modelId="{2CCFC84D-BF25-41AF-8D48-7F67FD2DC970}" type="presParOf" srcId="{DFBA128E-547A-4256-93BE-4E30C8851EB9}" destId="{95FD4045-F075-43A0-A16B-F0873534D35B}" srcOrd="0" destOrd="0" presId="urn:microsoft.com/office/officeart/2005/8/layout/hierarchy4"/>
    <dgm:cxn modelId="{D15520A0-C192-49F3-9CAF-06C256D519DD}" type="presParOf" srcId="{DFBA128E-547A-4256-93BE-4E30C8851EB9}" destId="{8EC57969-0EB0-4D5B-87FC-A4924AD00FEB}" srcOrd="1" destOrd="0" presId="urn:microsoft.com/office/officeart/2005/8/layout/hierarchy4"/>
    <dgm:cxn modelId="{6898A791-96C4-4908-AC92-B732500FEA7C}" type="presParOf" srcId="{DFBA128E-547A-4256-93BE-4E30C8851EB9}" destId="{0C3F74E8-D0B4-4DF2-A3F5-A9DD5A03BAE7}" srcOrd="2" destOrd="0" presId="urn:microsoft.com/office/officeart/2005/8/layout/hierarchy4"/>
    <dgm:cxn modelId="{48E24157-DC42-487D-9C49-9990A38A6646}" type="presParOf" srcId="{0C3F74E8-D0B4-4DF2-A3F5-A9DD5A03BAE7}" destId="{2FB9AE88-9901-4427-8BF2-CF884FAA1EC4}" srcOrd="0" destOrd="0" presId="urn:microsoft.com/office/officeart/2005/8/layout/hierarchy4"/>
    <dgm:cxn modelId="{E91488E9-5982-41BD-8C9E-17C5D5C29F41}" type="presParOf" srcId="{2FB9AE88-9901-4427-8BF2-CF884FAA1EC4}" destId="{25D036FF-364A-47B5-B9AE-BA5AE2A78258}" srcOrd="0" destOrd="0" presId="urn:microsoft.com/office/officeart/2005/8/layout/hierarchy4"/>
    <dgm:cxn modelId="{EF5BF07C-771C-412E-8477-D89BCECC947E}" type="presParOf" srcId="{2FB9AE88-9901-4427-8BF2-CF884FAA1EC4}" destId="{C6C3AB99-C300-4448-97B6-76AB55E5C8E0}" srcOrd="1" destOrd="0" presId="urn:microsoft.com/office/officeart/2005/8/layout/hierarchy4"/>
    <dgm:cxn modelId="{08DD8661-0371-4FDE-B049-5373D6AF708D}" type="presParOf" srcId="{0C3F74E8-D0B4-4DF2-A3F5-A9DD5A03BAE7}" destId="{BA62629C-C49C-4FD7-9D23-88A5670454FD}" srcOrd="1" destOrd="0" presId="urn:microsoft.com/office/officeart/2005/8/layout/hierarchy4"/>
    <dgm:cxn modelId="{8DEAA99C-8D82-4925-9D46-B1D6C82F1090}" type="presParOf" srcId="{0C3F74E8-D0B4-4DF2-A3F5-A9DD5A03BAE7}" destId="{91BC47A7-4F6A-4F9A-A8ED-23FA65DC80B3}" srcOrd="2" destOrd="0" presId="urn:microsoft.com/office/officeart/2005/8/layout/hierarchy4"/>
    <dgm:cxn modelId="{A533517E-823C-4BBC-BE78-54048F8E2A7D}" type="presParOf" srcId="{91BC47A7-4F6A-4F9A-A8ED-23FA65DC80B3}" destId="{C69C4584-8372-4850-9DC4-24ED0876B922}" srcOrd="0" destOrd="0" presId="urn:microsoft.com/office/officeart/2005/8/layout/hierarchy4"/>
    <dgm:cxn modelId="{DB13A569-A75F-437E-B4CD-8B95B7908327}" type="presParOf" srcId="{91BC47A7-4F6A-4F9A-A8ED-23FA65DC80B3}" destId="{59C5FE2D-49F9-46BC-8FE7-031E438D29C0}" srcOrd="1" destOrd="0" presId="urn:microsoft.com/office/officeart/2005/8/layout/hierarchy4"/>
    <dgm:cxn modelId="{6BBD9028-5456-402E-9BB1-D2FF7EBCF96F}" type="presParOf" srcId="{0C3F74E8-D0B4-4DF2-A3F5-A9DD5A03BAE7}" destId="{9A5D0A5B-2173-4172-BD12-F16A1A945980}" srcOrd="3" destOrd="0" presId="urn:microsoft.com/office/officeart/2005/8/layout/hierarchy4"/>
    <dgm:cxn modelId="{F3DD4AB0-5C3C-4027-887B-CAF31009C965}" type="presParOf" srcId="{0C3F74E8-D0B4-4DF2-A3F5-A9DD5A03BAE7}" destId="{3E47B2AD-D5A1-421F-AAC1-6FD0738FB980}" srcOrd="4" destOrd="0" presId="urn:microsoft.com/office/officeart/2005/8/layout/hierarchy4"/>
    <dgm:cxn modelId="{778CBFFD-3B19-465E-8168-5159EA4AD9FB}" type="presParOf" srcId="{3E47B2AD-D5A1-421F-AAC1-6FD0738FB980}" destId="{19A26C0D-37DD-4ECC-81C4-43EB1B877482}" srcOrd="0" destOrd="0" presId="urn:microsoft.com/office/officeart/2005/8/layout/hierarchy4"/>
    <dgm:cxn modelId="{CB375871-278E-4C7E-90ED-00141AF3A44A}" type="presParOf" srcId="{3E47B2AD-D5A1-421F-AAC1-6FD0738FB980}" destId="{F0FA4281-6815-4A50-9F77-1C951598BB84}" srcOrd="1" destOrd="0" presId="urn:microsoft.com/office/officeart/2005/8/layout/hierarchy4"/>
    <dgm:cxn modelId="{57FC472A-1385-4D06-9838-E91A9A89CECC}" type="presParOf" srcId="{3E47B2AD-D5A1-421F-AAC1-6FD0738FB980}" destId="{266A13A9-A763-4A1A-8F24-23A97F249EC4}" srcOrd="2" destOrd="0" presId="urn:microsoft.com/office/officeart/2005/8/layout/hierarchy4"/>
    <dgm:cxn modelId="{335CF054-2166-4511-9DFA-068E8034E6DC}" type="presParOf" srcId="{266A13A9-A763-4A1A-8F24-23A97F249EC4}" destId="{4F8DCCA2-45FC-459C-B3E4-EFD681251046}" srcOrd="0" destOrd="0" presId="urn:microsoft.com/office/officeart/2005/8/layout/hierarchy4"/>
    <dgm:cxn modelId="{C2AB49D1-A3CD-48EF-BD4C-4106F662BF11}" type="presParOf" srcId="{4F8DCCA2-45FC-459C-B3E4-EFD681251046}" destId="{DA5B3550-EA7B-454A-BF91-37430FB49314}" srcOrd="0" destOrd="0" presId="urn:microsoft.com/office/officeart/2005/8/layout/hierarchy4"/>
    <dgm:cxn modelId="{55353E35-3B55-4097-B57A-F459EAD72966}" type="presParOf" srcId="{4F8DCCA2-45FC-459C-B3E4-EFD681251046}" destId="{0B19D2EC-3F0B-417F-AB3B-289ABAB40F02}" srcOrd="1" destOrd="0" presId="urn:microsoft.com/office/officeart/2005/8/layout/hierarchy4"/>
    <dgm:cxn modelId="{CDCB8217-7E47-4031-A7F4-2E8E0D4E4135}" type="presParOf" srcId="{266A13A9-A763-4A1A-8F24-23A97F249EC4}" destId="{C89D1656-3DA7-4C87-A222-77663B61C959}" srcOrd="1" destOrd="0" presId="urn:microsoft.com/office/officeart/2005/8/layout/hierarchy4"/>
    <dgm:cxn modelId="{603EE517-8EE5-4F4B-9E4E-9F6052DA3872}" type="presParOf" srcId="{266A13A9-A763-4A1A-8F24-23A97F249EC4}" destId="{E30226F8-BC8D-4C49-951D-2F5773746C42}" srcOrd="2" destOrd="0" presId="urn:microsoft.com/office/officeart/2005/8/layout/hierarchy4"/>
    <dgm:cxn modelId="{A9E7F6BA-C27B-47CD-A3C4-EACD50184CCD}" type="presParOf" srcId="{E30226F8-BC8D-4C49-951D-2F5773746C42}" destId="{118C96E8-33CC-499F-9491-9E920B05965E}" srcOrd="0" destOrd="0" presId="urn:microsoft.com/office/officeart/2005/8/layout/hierarchy4"/>
    <dgm:cxn modelId="{DFFF26EB-DB12-4640-A15D-1752A4795FD8}" type="presParOf" srcId="{E30226F8-BC8D-4C49-951D-2F5773746C42}" destId="{51CEBF62-98F2-41EB-8C28-7FAF0E214C6C}" srcOrd="1" destOrd="0" presId="urn:microsoft.com/office/officeart/2005/8/layout/hierarchy4"/>
    <dgm:cxn modelId="{19821F25-9AB8-46DF-8714-B75AA351E716}" type="presParOf" srcId="{266A13A9-A763-4A1A-8F24-23A97F249EC4}" destId="{10C0C6C8-6476-4F72-B28D-0BFBEB27EF82}" srcOrd="3" destOrd="0" presId="urn:microsoft.com/office/officeart/2005/8/layout/hierarchy4"/>
    <dgm:cxn modelId="{A541B122-7C95-416F-B652-05174645B07C}" type="presParOf" srcId="{266A13A9-A763-4A1A-8F24-23A97F249EC4}" destId="{EB5F7569-D127-4F6B-B99F-8B1409116F0C}" srcOrd="4" destOrd="0" presId="urn:microsoft.com/office/officeart/2005/8/layout/hierarchy4"/>
    <dgm:cxn modelId="{8A2DFAAE-B7D7-40FF-AF00-B68D478D2916}" type="presParOf" srcId="{EB5F7569-D127-4F6B-B99F-8B1409116F0C}" destId="{C21E79A8-D201-458F-B481-98F90C4568D5}" srcOrd="0" destOrd="0" presId="urn:microsoft.com/office/officeart/2005/8/layout/hierarchy4"/>
    <dgm:cxn modelId="{16A6609C-029D-4C4A-8032-A2C8125422AE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/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4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/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b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AU" sz="1800" dirty="0" smtClean="0">
              <a:solidFill>
                <a:srgbClr val="002060"/>
              </a:solidFill>
            </a:rPr>
            <a:t/>
          </a:r>
          <a:br>
            <a:rPr lang="en-AU" sz="1800" dirty="0" smtClean="0">
              <a:solidFill>
                <a:srgbClr val="002060"/>
              </a:solidFill>
            </a:rPr>
          </a:br>
          <a:r>
            <a:rPr lang="en-AU" sz="1800" dirty="0" smtClean="0">
              <a:solidFill>
                <a:srgbClr val="002060"/>
              </a:solidFill>
            </a:rPr>
            <a:t>As </a:t>
          </a:r>
          <a:r>
            <a:rPr lang="en-AU" sz="1800" dirty="0">
              <a:solidFill>
                <a:srgbClr val="002060"/>
              </a:solidFill>
            </a:rPr>
            <a:t>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but with National star rating labelling scheme</a:t>
          </a: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dirty="0">
              <a:solidFill>
                <a:srgbClr val="002060"/>
              </a:solidFill>
            </a:rPr>
            <a:t/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As 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dirty="0">
              <a:solidFill>
                <a:srgbClr val="002060"/>
              </a:solidFill>
            </a:rPr>
            <a:t> </a:t>
          </a:r>
          <a:r>
            <a:rPr lang="en-AU" sz="1800" b="1" dirty="0" smtClean="0">
              <a:solidFill>
                <a:srgbClr val="002060"/>
              </a:solidFill>
            </a:rPr>
            <a:t/>
          </a:r>
          <a:br>
            <a:rPr lang="en-AU" sz="1800" b="1" dirty="0" smtClean="0">
              <a:solidFill>
                <a:srgbClr val="002060"/>
              </a:solidFill>
            </a:rPr>
          </a:br>
          <a:r>
            <a:rPr lang="en-AU" sz="1800" dirty="0" smtClean="0">
              <a:solidFill>
                <a:srgbClr val="002060"/>
              </a:solidFill>
            </a:rPr>
            <a:t>As </a:t>
          </a:r>
          <a:r>
            <a:rPr lang="en-AU" sz="1800" dirty="0">
              <a:solidFill>
                <a:srgbClr val="002060"/>
              </a:solidFill>
            </a:rPr>
            <a:t>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518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48722" custLinFactNeighborX="55257" custLinFactNeighborY="-4443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</dgm:pt>
    <dgm:pt modelId="{C69C4584-8372-4850-9DC4-24ED0876B922}" type="pres">
      <dgm:prSet presAssocID="{86D5C88D-F7CE-4B38-95AD-16CE66BD3E93}" presName="txTwo" presStyleLbl="node2" presStyleIdx="1" presStyleCnt="3" custAng="5400000" custScaleY="148442" custLinFactNeighborX="-54712" custLinFactNeighborY="1223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</dgm:pt>
    <dgm:pt modelId="{9A5D0A5B-2173-4172-BD12-F16A1A945980}" type="pres">
      <dgm:prSet presAssocID="{4F9B54F9-46A3-4DEC-A81B-25AA43A95F30}" presName="sibSpaceTwo" presStyleCnt="0"/>
      <dgm:spPr/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58824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Y="119308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96135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97461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CD838398-AA8E-44DE-92CB-C45456500A62}" type="presOf" srcId="{88048265-6A64-4ED2-A88E-FC9EF1B5E6D6}" destId="{D816393B-EC64-44CE-82ED-9FA670F3853D}" srcOrd="0" destOrd="0" presId="urn:microsoft.com/office/officeart/2005/8/layout/hierarchy4"/>
    <dgm:cxn modelId="{3D4C79B9-3893-452D-A833-47E16BBFBF1B}" type="presOf" srcId="{86D5C88D-F7CE-4B38-95AD-16CE66BD3E93}" destId="{C69C4584-8372-4850-9DC4-24ED0876B922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8BBF97B2-33C6-42DD-8759-A467A467BD04}" type="presOf" srcId="{32133D3D-1482-4070-860D-90FE24868532}" destId="{25D036FF-364A-47B5-B9AE-BA5AE2A78258}" srcOrd="0" destOrd="0" presId="urn:microsoft.com/office/officeart/2005/8/layout/hierarchy4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62AC8864-2DBA-4AC9-A305-84F1BC1008EC}" type="presOf" srcId="{C7DCF0E1-7FC7-4B93-AF4F-A82539D14FF1}" destId="{C21E79A8-D201-458F-B481-98F90C4568D5}" srcOrd="0" destOrd="0" presId="urn:microsoft.com/office/officeart/2005/8/layout/hierarchy4"/>
    <dgm:cxn modelId="{8507B95F-7868-4597-9A17-1B98110B23E9}" type="presOf" srcId="{B7409D5E-4051-4F8F-9C8D-A9DE51CF0925}" destId="{95FD4045-F075-43A0-A16B-F0873534D35B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ECC34C0F-392B-4C8F-9E84-749D879936CD}" type="presOf" srcId="{25DE760E-CD70-4C3A-B7EB-F32EB94B143E}" destId="{19A26C0D-37DD-4ECC-81C4-43EB1B877482}" srcOrd="0" destOrd="0" presId="urn:microsoft.com/office/officeart/2005/8/layout/hierarchy4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D4E1D7CE-FE6B-463A-9ACF-55633CED21B2}" type="presOf" srcId="{B2571332-A643-4BAD-A8CD-FAB2A51E75BE}" destId="{DA5B3550-EA7B-454A-BF91-37430FB49314}" srcOrd="0" destOrd="0" presId="urn:microsoft.com/office/officeart/2005/8/layout/hierarchy4"/>
    <dgm:cxn modelId="{D19C6817-B98B-4D3D-A815-6D91E848630C}" type="presOf" srcId="{493D1A13-C3C1-42D7-8FCA-79C3E0286E5C}" destId="{118C96E8-33CC-499F-9491-9E920B05965E}" srcOrd="0" destOrd="0" presId="urn:microsoft.com/office/officeart/2005/8/layout/hierarchy4"/>
    <dgm:cxn modelId="{E7053B4B-B2C5-4904-A147-8E7143FA6583}" type="presParOf" srcId="{D816393B-EC64-44CE-82ED-9FA670F3853D}" destId="{DFBA128E-547A-4256-93BE-4E30C8851EB9}" srcOrd="0" destOrd="0" presId="urn:microsoft.com/office/officeart/2005/8/layout/hierarchy4"/>
    <dgm:cxn modelId="{D9C4069B-BCC1-441B-AF6D-C6AF3503D8A5}" type="presParOf" srcId="{DFBA128E-547A-4256-93BE-4E30C8851EB9}" destId="{95FD4045-F075-43A0-A16B-F0873534D35B}" srcOrd="0" destOrd="0" presId="urn:microsoft.com/office/officeart/2005/8/layout/hierarchy4"/>
    <dgm:cxn modelId="{472D56F9-7EC9-4339-B387-4C7C95534751}" type="presParOf" srcId="{DFBA128E-547A-4256-93BE-4E30C8851EB9}" destId="{8EC57969-0EB0-4D5B-87FC-A4924AD00FEB}" srcOrd="1" destOrd="0" presId="urn:microsoft.com/office/officeart/2005/8/layout/hierarchy4"/>
    <dgm:cxn modelId="{20F8139C-EE80-449A-8146-093A5C83C4D6}" type="presParOf" srcId="{DFBA128E-547A-4256-93BE-4E30C8851EB9}" destId="{0C3F74E8-D0B4-4DF2-A3F5-A9DD5A03BAE7}" srcOrd="2" destOrd="0" presId="urn:microsoft.com/office/officeart/2005/8/layout/hierarchy4"/>
    <dgm:cxn modelId="{9BEB6B9D-8DD5-4F98-8512-F2D5C9FD8228}" type="presParOf" srcId="{0C3F74E8-D0B4-4DF2-A3F5-A9DD5A03BAE7}" destId="{2FB9AE88-9901-4427-8BF2-CF884FAA1EC4}" srcOrd="0" destOrd="0" presId="urn:microsoft.com/office/officeart/2005/8/layout/hierarchy4"/>
    <dgm:cxn modelId="{A1A5B0CE-E16A-4CFF-A94F-E158AB1A877D}" type="presParOf" srcId="{2FB9AE88-9901-4427-8BF2-CF884FAA1EC4}" destId="{25D036FF-364A-47B5-B9AE-BA5AE2A78258}" srcOrd="0" destOrd="0" presId="urn:microsoft.com/office/officeart/2005/8/layout/hierarchy4"/>
    <dgm:cxn modelId="{CFB81F84-4110-490F-9C50-E186251CAE2C}" type="presParOf" srcId="{2FB9AE88-9901-4427-8BF2-CF884FAA1EC4}" destId="{C6C3AB99-C300-4448-97B6-76AB55E5C8E0}" srcOrd="1" destOrd="0" presId="urn:microsoft.com/office/officeart/2005/8/layout/hierarchy4"/>
    <dgm:cxn modelId="{3AF304A2-E83F-4715-8D2A-D4AFEF3F7192}" type="presParOf" srcId="{0C3F74E8-D0B4-4DF2-A3F5-A9DD5A03BAE7}" destId="{BA62629C-C49C-4FD7-9D23-88A5670454FD}" srcOrd="1" destOrd="0" presId="urn:microsoft.com/office/officeart/2005/8/layout/hierarchy4"/>
    <dgm:cxn modelId="{300ABA96-9B59-4D4A-A199-FAE6F2E83454}" type="presParOf" srcId="{0C3F74E8-D0B4-4DF2-A3F5-A9DD5A03BAE7}" destId="{91BC47A7-4F6A-4F9A-A8ED-23FA65DC80B3}" srcOrd="2" destOrd="0" presId="urn:microsoft.com/office/officeart/2005/8/layout/hierarchy4"/>
    <dgm:cxn modelId="{FACC0961-5B34-403D-A098-B5C512B0B3CF}" type="presParOf" srcId="{91BC47A7-4F6A-4F9A-A8ED-23FA65DC80B3}" destId="{C69C4584-8372-4850-9DC4-24ED0876B922}" srcOrd="0" destOrd="0" presId="urn:microsoft.com/office/officeart/2005/8/layout/hierarchy4"/>
    <dgm:cxn modelId="{2A14E5C4-3BA4-4174-9ADC-DF396F3A55CE}" type="presParOf" srcId="{91BC47A7-4F6A-4F9A-A8ED-23FA65DC80B3}" destId="{59C5FE2D-49F9-46BC-8FE7-031E438D29C0}" srcOrd="1" destOrd="0" presId="urn:microsoft.com/office/officeart/2005/8/layout/hierarchy4"/>
    <dgm:cxn modelId="{C0BD1369-B064-4E1E-8896-82003ECD9D7F}" type="presParOf" srcId="{0C3F74E8-D0B4-4DF2-A3F5-A9DD5A03BAE7}" destId="{9A5D0A5B-2173-4172-BD12-F16A1A945980}" srcOrd="3" destOrd="0" presId="urn:microsoft.com/office/officeart/2005/8/layout/hierarchy4"/>
    <dgm:cxn modelId="{F74CCF69-65BA-4F26-A956-36501821B22F}" type="presParOf" srcId="{0C3F74E8-D0B4-4DF2-A3F5-A9DD5A03BAE7}" destId="{3E47B2AD-D5A1-421F-AAC1-6FD0738FB980}" srcOrd="4" destOrd="0" presId="urn:microsoft.com/office/officeart/2005/8/layout/hierarchy4"/>
    <dgm:cxn modelId="{A53E104F-F14F-4F63-B71A-EEEBBA7FA133}" type="presParOf" srcId="{3E47B2AD-D5A1-421F-AAC1-6FD0738FB980}" destId="{19A26C0D-37DD-4ECC-81C4-43EB1B877482}" srcOrd="0" destOrd="0" presId="urn:microsoft.com/office/officeart/2005/8/layout/hierarchy4"/>
    <dgm:cxn modelId="{29950FB6-2D42-4AE4-A782-AD29A1F388EC}" type="presParOf" srcId="{3E47B2AD-D5A1-421F-AAC1-6FD0738FB980}" destId="{F0FA4281-6815-4A50-9F77-1C951598BB84}" srcOrd="1" destOrd="0" presId="urn:microsoft.com/office/officeart/2005/8/layout/hierarchy4"/>
    <dgm:cxn modelId="{389A6E12-6748-401A-A55D-8D4285752DD4}" type="presParOf" srcId="{3E47B2AD-D5A1-421F-AAC1-6FD0738FB980}" destId="{266A13A9-A763-4A1A-8F24-23A97F249EC4}" srcOrd="2" destOrd="0" presId="urn:microsoft.com/office/officeart/2005/8/layout/hierarchy4"/>
    <dgm:cxn modelId="{D4FB7D55-8E1F-4701-A3FE-EF2309AF85C1}" type="presParOf" srcId="{266A13A9-A763-4A1A-8F24-23A97F249EC4}" destId="{4F8DCCA2-45FC-459C-B3E4-EFD681251046}" srcOrd="0" destOrd="0" presId="urn:microsoft.com/office/officeart/2005/8/layout/hierarchy4"/>
    <dgm:cxn modelId="{0D7535ED-24ED-45B5-BC56-9360A84AE939}" type="presParOf" srcId="{4F8DCCA2-45FC-459C-B3E4-EFD681251046}" destId="{DA5B3550-EA7B-454A-BF91-37430FB49314}" srcOrd="0" destOrd="0" presId="urn:microsoft.com/office/officeart/2005/8/layout/hierarchy4"/>
    <dgm:cxn modelId="{6477B9F3-A615-4304-AB86-9D0B73E6847A}" type="presParOf" srcId="{4F8DCCA2-45FC-459C-B3E4-EFD681251046}" destId="{0B19D2EC-3F0B-417F-AB3B-289ABAB40F02}" srcOrd="1" destOrd="0" presId="urn:microsoft.com/office/officeart/2005/8/layout/hierarchy4"/>
    <dgm:cxn modelId="{441DACA5-3646-4763-9765-981BAA9F1C70}" type="presParOf" srcId="{266A13A9-A763-4A1A-8F24-23A97F249EC4}" destId="{C89D1656-3DA7-4C87-A222-77663B61C959}" srcOrd="1" destOrd="0" presId="urn:microsoft.com/office/officeart/2005/8/layout/hierarchy4"/>
    <dgm:cxn modelId="{68903BDE-CFD5-4C19-8F7D-27B9A7673608}" type="presParOf" srcId="{266A13A9-A763-4A1A-8F24-23A97F249EC4}" destId="{E30226F8-BC8D-4C49-951D-2F5773746C42}" srcOrd="2" destOrd="0" presId="urn:microsoft.com/office/officeart/2005/8/layout/hierarchy4"/>
    <dgm:cxn modelId="{7EB514CB-D0B4-4A87-B76A-4C96A1B8FCB0}" type="presParOf" srcId="{E30226F8-BC8D-4C49-951D-2F5773746C42}" destId="{118C96E8-33CC-499F-9491-9E920B05965E}" srcOrd="0" destOrd="0" presId="urn:microsoft.com/office/officeart/2005/8/layout/hierarchy4"/>
    <dgm:cxn modelId="{5461C1A4-A480-4978-86A2-039092391A49}" type="presParOf" srcId="{E30226F8-BC8D-4C49-951D-2F5773746C42}" destId="{51CEBF62-98F2-41EB-8C28-7FAF0E214C6C}" srcOrd="1" destOrd="0" presId="urn:microsoft.com/office/officeart/2005/8/layout/hierarchy4"/>
    <dgm:cxn modelId="{81EEB63C-445D-47FF-AE25-02F9239FB497}" type="presParOf" srcId="{266A13A9-A763-4A1A-8F24-23A97F249EC4}" destId="{10C0C6C8-6476-4F72-B28D-0BFBEB27EF82}" srcOrd="3" destOrd="0" presId="urn:microsoft.com/office/officeart/2005/8/layout/hierarchy4"/>
    <dgm:cxn modelId="{CA076A4F-15DB-476E-81A3-7544513DD153}" type="presParOf" srcId="{266A13A9-A763-4A1A-8F24-23A97F249EC4}" destId="{EB5F7569-D127-4F6B-B99F-8B1409116F0C}" srcOrd="4" destOrd="0" presId="urn:microsoft.com/office/officeart/2005/8/layout/hierarchy4"/>
    <dgm:cxn modelId="{2451B95A-6249-4F59-BF88-679E1170DE31}" type="presParOf" srcId="{EB5F7569-D127-4F6B-B99F-8B1409116F0C}" destId="{C21E79A8-D201-458F-B481-98F90C4568D5}" srcOrd="0" destOrd="0" presId="urn:microsoft.com/office/officeart/2005/8/layout/hierarchy4"/>
    <dgm:cxn modelId="{35710843-81F9-48EB-A64D-53E4D9DDE348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/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5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/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AU" sz="19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en-AU" sz="19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1800" dirty="0" smtClean="0">
              <a:solidFill>
                <a:srgbClr val="002060"/>
              </a:solidFill>
            </a:rPr>
            <a:t>As </a:t>
          </a:r>
          <a:r>
            <a:rPr lang="en-AU" sz="1800" dirty="0">
              <a:solidFill>
                <a:srgbClr val="002060"/>
              </a:solidFill>
            </a:rPr>
            <a:t>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but with Efficiency standard (60%)</a:t>
          </a: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dirty="0">
              <a:solidFill>
                <a:srgbClr val="002060"/>
              </a:solidFill>
            </a:rPr>
            <a:t/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As 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/>
      <dgm:t>
        <a:bodyPr/>
        <a:lstStyle/>
        <a:p>
          <a:r>
            <a:rPr lang="en-AU" sz="1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 </a:t>
          </a:r>
          <a:r>
            <a:rPr lang="en-AU" sz="19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en-AU" sz="19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1800" dirty="0" smtClean="0">
              <a:solidFill>
                <a:srgbClr val="002060"/>
              </a:solidFill>
            </a:rPr>
            <a:t>As </a:t>
          </a:r>
          <a:r>
            <a:rPr lang="en-AU" sz="1800" dirty="0">
              <a:solidFill>
                <a:srgbClr val="002060"/>
              </a:solidFill>
            </a:rPr>
            <a:t>in </a:t>
          </a:r>
          <a:br>
            <a:rPr lang="en-AU" sz="1800" dirty="0">
              <a:solidFill>
                <a:srgbClr val="002060"/>
              </a:solidFill>
            </a:rPr>
          </a:br>
          <a:r>
            <a:rPr lang="en-AU" sz="1800" dirty="0">
              <a:solidFill>
                <a:srgbClr val="002060"/>
              </a:solidFill>
            </a:rPr>
            <a:t>Option 3 </a:t>
          </a:r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/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518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44132" custLinFactNeighborX="53874" custLinFactNeighborY="-4249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</dgm:pt>
    <dgm:pt modelId="{C69C4584-8372-4850-9DC4-24ED0876B922}" type="pres">
      <dgm:prSet presAssocID="{86D5C88D-F7CE-4B38-95AD-16CE66BD3E93}" presName="txTwo" presStyleLbl="node2" presStyleIdx="1" presStyleCnt="3" custAng="5400000" custScaleY="142200" custLinFactNeighborX="-55650" custLinFactNeighborY="1763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</dgm:pt>
    <dgm:pt modelId="{9A5D0A5B-2173-4172-BD12-F16A1A945980}" type="pres">
      <dgm:prSet presAssocID="{4F9B54F9-46A3-4DEC-A81B-25AA43A95F30}" presName="sibSpaceTwo" presStyleCnt="0"/>
      <dgm:spPr/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53052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Y="119308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96135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97461" custLinFactNeighborY="-214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A1328C84-CF85-4635-A75C-64F8984CA2FC}" type="presOf" srcId="{C7DCF0E1-7FC7-4B93-AF4F-A82539D14FF1}" destId="{C21E79A8-D201-458F-B481-98F90C4568D5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371AA71A-EC46-4814-9511-CDB30F1529A8}" type="presOf" srcId="{86D5C88D-F7CE-4B38-95AD-16CE66BD3E93}" destId="{C69C4584-8372-4850-9DC4-24ED0876B922}" srcOrd="0" destOrd="0" presId="urn:microsoft.com/office/officeart/2005/8/layout/hierarchy4"/>
    <dgm:cxn modelId="{3E43815A-9F74-4AC8-BDF7-4DB3925CEBCF}" type="presOf" srcId="{B2571332-A643-4BAD-A8CD-FAB2A51E75BE}" destId="{DA5B3550-EA7B-454A-BF91-37430FB49314}" srcOrd="0" destOrd="0" presId="urn:microsoft.com/office/officeart/2005/8/layout/hierarchy4"/>
    <dgm:cxn modelId="{7B32EAD8-C5E7-484D-8415-01523D80A814}" type="presOf" srcId="{32133D3D-1482-4070-860D-90FE24868532}" destId="{25D036FF-364A-47B5-B9AE-BA5AE2A78258}" srcOrd="0" destOrd="0" presId="urn:microsoft.com/office/officeart/2005/8/layout/hierarchy4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2BBE611A-6A27-406E-AFC3-8255454C9054}" type="presOf" srcId="{25DE760E-CD70-4C3A-B7EB-F32EB94B143E}" destId="{19A26C0D-37DD-4ECC-81C4-43EB1B877482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6600194A-AC4A-416D-B2FE-982F0005F087}" type="presOf" srcId="{88048265-6A64-4ED2-A88E-FC9EF1B5E6D6}" destId="{D816393B-EC64-44CE-82ED-9FA670F3853D}" srcOrd="0" destOrd="0" presId="urn:microsoft.com/office/officeart/2005/8/layout/hierarchy4"/>
    <dgm:cxn modelId="{CCC6BA21-8B0A-4040-BBC9-F8AC2DD231D1}" type="presOf" srcId="{493D1A13-C3C1-42D7-8FCA-79C3E0286E5C}" destId="{118C96E8-33CC-499F-9491-9E920B05965E}" srcOrd="0" destOrd="0" presId="urn:microsoft.com/office/officeart/2005/8/layout/hierarchy4"/>
    <dgm:cxn modelId="{0869B070-2076-4A2C-88F0-B0AFF6CF87EF}" type="presOf" srcId="{B7409D5E-4051-4F8F-9C8D-A9DE51CF0925}" destId="{95FD4045-F075-43A0-A16B-F0873534D35B}" srcOrd="0" destOrd="0" presId="urn:microsoft.com/office/officeart/2005/8/layout/hierarchy4"/>
    <dgm:cxn modelId="{00D8662B-1708-43C6-860C-DA84846CFC39}" type="presParOf" srcId="{D816393B-EC64-44CE-82ED-9FA670F3853D}" destId="{DFBA128E-547A-4256-93BE-4E30C8851EB9}" srcOrd="0" destOrd="0" presId="urn:microsoft.com/office/officeart/2005/8/layout/hierarchy4"/>
    <dgm:cxn modelId="{B8E86369-3F6E-4181-9905-64689FEBBECA}" type="presParOf" srcId="{DFBA128E-547A-4256-93BE-4E30C8851EB9}" destId="{95FD4045-F075-43A0-A16B-F0873534D35B}" srcOrd="0" destOrd="0" presId="urn:microsoft.com/office/officeart/2005/8/layout/hierarchy4"/>
    <dgm:cxn modelId="{0592E7B0-462D-4C15-B718-A8EB11F32E03}" type="presParOf" srcId="{DFBA128E-547A-4256-93BE-4E30C8851EB9}" destId="{8EC57969-0EB0-4D5B-87FC-A4924AD00FEB}" srcOrd="1" destOrd="0" presId="urn:microsoft.com/office/officeart/2005/8/layout/hierarchy4"/>
    <dgm:cxn modelId="{44EFE52A-86F7-40A9-8961-D0245E7A5384}" type="presParOf" srcId="{DFBA128E-547A-4256-93BE-4E30C8851EB9}" destId="{0C3F74E8-D0B4-4DF2-A3F5-A9DD5A03BAE7}" srcOrd="2" destOrd="0" presId="urn:microsoft.com/office/officeart/2005/8/layout/hierarchy4"/>
    <dgm:cxn modelId="{3CD7456F-D808-4468-9EB6-2D3BA977FC54}" type="presParOf" srcId="{0C3F74E8-D0B4-4DF2-A3F5-A9DD5A03BAE7}" destId="{2FB9AE88-9901-4427-8BF2-CF884FAA1EC4}" srcOrd="0" destOrd="0" presId="urn:microsoft.com/office/officeart/2005/8/layout/hierarchy4"/>
    <dgm:cxn modelId="{86343744-CF8F-4A70-A54F-32DCA16157CD}" type="presParOf" srcId="{2FB9AE88-9901-4427-8BF2-CF884FAA1EC4}" destId="{25D036FF-364A-47B5-B9AE-BA5AE2A78258}" srcOrd="0" destOrd="0" presId="urn:microsoft.com/office/officeart/2005/8/layout/hierarchy4"/>
    <dgm:cxn modelId="{8F27C394-8720-4854-B11A-9F24467CE6C0}" type="presParOf" srcId="{2FB9AE88-9901-4427-8BF2-CF884FAA1EC4}" destId="{C6C3AB99-C300-4448-97B6-76AB55E5C8E0}" srcOrd="1" destOrd="0" presId="urn:microsoft.com/office/officeart/2005/8/layout/hierarchy4"/>
    <dgm:cxn modelId="{F12AC9BA-E46C-4157-B148-117DD1B93599}" type="presParOf" srcId="{0C3F74E8-D0B4-4DF2-A3F5-A9DD5A03BAE7}" destId="{BA62629C-C49C-4FD7-9D23-88A5670454FD}" srcOrd="1" destOrd="0" presId="urn:microsoft.com/office/officeart/2005/8/layout/hierarchy4"/>
    <dgm:cxn modelId="{695C2437-3591-4157-B7BB-04BF8659FDFD}" type="presParOf" srcId="{0C3F74E8-D0B4-4DF2-A3F5-A9DD5A03BAE7}" destId="{91BC47A7-4F6A-4F9A-A8ED-23FA65DC80B3}" srcOrd="2" destOrd="0" presId="urn:microsoft.com/office/officeart/2005/8/layout/hierarchy4"/>
    <dgm:cxn modelId="{CA62024B-CF04-4E50-AC5A-9E3B630CE27F}" type="presParOf" srcId="{91BC47A7-4F6A-4F9A-A8ED-23FA65DC80B3}" destId="{C69C4584-8372-4850-9DC4-24ED0876B922}" srcOrd="0" destOrd="0" presId="urn:microsoft.com/office/officeart/2005/8/layout/hierarchy4"/>
    <dgm:cxn modelId="{C7327EB0-6D20-4C09-B609-565E6C2F02DC}" type="presParOf" srcId="{91BC47A7-4F6A-4F9A-A8ED-23FA65DC80B3}" destId="{59C5FE2D-49F9-46BC-8FE7-031E438D29C0}" srcOrd="1" destOrd="0" presId="urn:microsoft.com/office/officeart/2005/8/layout/hierarchy4"/>
    <dgm:cxn modelId="{B63C43C1-5F93-4B5E-85A1-0B3A241D66B3}" type="presParOf" srcId="{0C3F74E8-D0B4-4DF2-A3F5-A9DD5A03BAE7}" destId="{9A5D0A5B-2173-4172-BD12-F16A1A945980}" srcOrd="3" destOrd="0" presId="urn:microsoft.com/office/officeart/2005/8/layout/hierarchy4"/>
    <dgm:cxn modelId="{46B83D53-F76D-4CA4-9A33-72B81D7230C7}" type="presParOf" srcId="{0C3F74E8-D0B4-4DF2-A3F5-A9DD5A03BAE7}" destId="{3E47B2AD-D5A1-421F-AAC1-6FD0738FB980}" srcOrd="4" destOrd="0" presId="urn:microsoft.com/office/officeart/2005/8/layout/hierarchy4"/>
    <dgm:cxn modelId="{4397A2FC-2E17-4824-872B-AD389ED10183}" type="presParOf" srcId="{3E47B2AD-D5A1-421F-AAC1-6FD0738FB980}" destId="{19A26C0D-37DD-4ECC-81C4-43EB1B877482}" srcOrd="0" destOrd="0" presId="urn:microsoft.com/office/officeart/2005/8/layout/hierarchy4"/>
    <dgm:cxn modelId="{132FA59C-A9B1-4E62-BC7D-A07A2C2A6D3C}" type="presParOf" srcId="{3E47B2AD-D5A1-421F-AAC1-6FD0738FB980}" destId="{F0FA4281-6815-4A50-9F77-1C951598BB84}" srcOrd="1" destOrd="0" presId="urn:microsoft.com/office/officeart/2005/8/layout/hierarchy4"/>
    <dgm:cxn modelId="{A24772D8-201E-4219-9CB3-1E72A33E40B5}" type="presParOf" srcId="{3E47B2AD-D5A1-421F-AAC1-6FD0738FB980}" destId="{266A13A9-A763-4A1A-8F24-23A97F249EC4}" srcOrd="2" destOrd="0" presId="urn:microsoft.com/office/officeart/2005/8/layout/hierarchy4"/>
    <dgm:cxn modelId="{0C53936D-AD01-4483-B61E-926A06DB798B}" type="presParOf" srcId="{266A13A9-A763-4A1A-8F24-23A97F249EC4}" destId="{4F8DCCA2-45FC-459C-B3E4-EFD681251046}" srcOrd="0" destOrd="0" presId="urn:microsoft.com/office/officeart/2005/8/layout/hierarchy4"/>
    <dgm:cxn modelId="{1E7639AE-52B6-4FA6-B6D4-A4A8C4F6B2ED}" type="presParOf" srcId="{4F8DCCA2-45FC-459C-B3E4-EFD681251046}" destId="{DA5B3550-EA7B-454A-BF91-37430FB49314}" srcOrd="0" destOrd="0" presId="urn:microsoft.com/office/officeart/2005/8/layout/hierarchy4"/>
    <dgm:cxn modelId="{6015E9A7-578E-473D-9E49-D24D0152EF60}" type="presParOf" srcId="{4F8DCCA2-45FC-459C-B3E4-EFD681251046}" destId="{0B19D2EC-3F0B-417F-AB3B-289ABAB40F02}" srcOrd="1" destOrd="0" presId="urn:microsoft.com/office/officeart/2005/8/layout/hierarchy4"/>
    <dgm:cxn modelId="{572590F2-EC56-49F9-B1BC-B238C7525575}" type="presParOf" srcId="{266A13A9-A763-4A1A-8F24-23A97F249EC4}" destId="{C89D1656-3DA7-4C87-A222-77663B61C959}" srcOrd="1" destOrd="0" presId="urn:microsoft.com/office/officeart/2005/8/layout/hierarchy4"/>
    <dgm:cxn modelId="{4B237714-4BB3-4848-A2E2-3C891276C3D5}" type="presParOf" srcId="{266A13A9-A763-4A1A-8F24-23A97F249EC4}" destId="{E30226F8-BC8D-4C49-951D-2F5773746C42}" srcOrd="2" destOrd="0" presId="urn:microsoft.com/office/officeart/2005/8/layout/hierarchy4"/>
    <dgm:cxn modelId="{C6913B49-1C32-4D4C-A27A-961A2723A021}" type="presParOf" srcId="{E30226F8-BC8D-4C49-951D-2F5773746C42}" destId="{118C96E8-33CC-499F-9491-9E920B05965E}" srcOrd="0" destOrd="0" presId="urn:microsoft.com/office/officeart/2005/8/layout/hierarchy4"/>
    <dgm:cxn modelId="{44D77B85-2CD7-4BFB-9842-CBB20246AB83}" type="presParOf" srcId="{E30226F8-BC8D-4C49-951D-2F5773746C42}" destId="{51CEBF62-98F2-41EB-8C28-7FAF0E214C6C}" srcOrd="1" destOrd="0" presId="urn:microsoft.com/office/officeart/2005/8/layout/hierarchy4"/>
    <dgm:cxn modelId="{AB4FEE83-2724-4D4D-A033-149679D9395C}" type="presParOf" srcId="{266A13A9-A763-4A1A-8F24-23A97F249EC4}" destId="{10C0C6C8-6476-4F72-B28D-0BFBEB27EF82}" srcOrd="3" destOrd="0" presId="urn:microsoft.com/office/officeart/2005/8/layout/hierarchy4"/>
    <dgm:cxn modelId="{7FA6C584-5AF9-46FB-92C6-18C957E258D2}" type="presParOf" srcId="{266A13A9-A763-4A1A-8F24-23A97F249EC4}" destId="{EB5F7569-D127-4F6B-B99F-8B1409116F0C}" srcOrd="4" destOrd="0" presId="urn:microsoft.com/office/officeart/2005/8/layout/hierarchy4"/>
    <dgm:cxn modelId="{ED5461BF-94BB-43D1-8BF1-553B7FAEA0D6}" type="presParOf" srcId="{EB5F7569-D127-4F6B-B99F-8B1409116F0C}" destId="{C21E79A8-D201-458F-B481-98F90C4568D5}" srcOrd="0" destOrd="0" presId="urn:microsoft.com/office/officeart/2005/8/layout/hierarchy4"/>
    <dgm:cxn modelId="{02AC45C7-B45E-4CA6-907E-BCEE4C6C4C6F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>
        <a:solidFill>
          <a:srgbClr val="006666"/>
        </a:solidFill>
      </dgm:spPr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6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>
        <a:solidFill>
          <a:srgbClr val="009999"/>
        </a:solidFill>
      </dgm:spPr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smtClean="0"/>
            <a:t> Labelling</a:t>
          </a:r>
          <a:br>
            <a:rPr lang="en-AU" sz="1800" smtClean="0"/>
          </a:br>
          <a:r>
            <a:rPr lang="en-AU" sz="1800" smtClean="0"/>
            <a:t>Efficiency &amp; Emission standards </a:t>
          </a:r>
          <a:br>
            <a:rPr lang="en-AU" sz="1800" smtClean="0"/>
          </a:br>
          <a:r>
            <a:rPr lang="en-AU" sz="1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A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60%; 3g/kg</a:t>
          </a:r>
          <a:r>
            <a:rPr lang="en-AU" sz="1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br>
            <a:rPr lang="en-AU" sz="1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en-A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smtClean="0"/>
            <a:t/>
          </a:r>
          <a:br>
            <a:rPr lang="en-AU" sz="1800" smtClean="0"/>
          </a:br>
          <a:r>
            <a:rPr lang="en-AU" sz="1800" smtClean="0"/>
            <a:t>Testing &amp; certification</a:t>
          </a:r>
          <a:br>
            <a:rPr lang="en-AU" sz="1800" smtClean="0"/>
          </a:br>
          <a:r>
            <a:rPr lang="en-AU" sz="1800" smtClean="0"/>
            <a:t>National Audits</a:t>
          </a:r>
          <a:endParaRPr lang="en-AU" sz="1800" dirty="0"/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smtClean="0"/>
            <a:t> </a:t>
          </a:r>
          <a:r>
            <a:rPr lang="en-AU" sz="1800" smtClean="0"/>
            <a:t>Education</a:t>
          </a:r>
          <a:endParaRPr lang="en-AU" sz="1800" dirty="0"/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51880" custLinFactNeighborX="20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85847" custLinFactNeighborX="77763" custLinFactNeighborY="-7373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  <dgm:t>
        <a:bodyPr/>
        <a:lstStyle/>
        <a:p>
          <a:endParaRPr lang="en-AU"/>
        </a:p>
      </dgm:t>
    </dgm:pt>
    <dgm:pt modelId="{C69C4584-8372-4850-9DC4-24ED0876B922}" type="pres">
      <dgm:prSet presAssocID="{86D5C88D-F7CE-4B38-95AD-16CE66BD3E93}" presName="txTwo" presStyleLbl="node2" presStyleIdx="1" presStyleCnt="3" custAng="5400000" custScaleY="185283" custLinFactNeighborX="-31016" custLinFactNeighborY="123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  <dgm:t>
        <a:bodyPr/>
        <a:lstStyle/>
        <a:p>
          <a:endParaRPr lang="en-AU"/>
        </a:p>
      </dgm:t>
    </dgm:pt>
    <dgm:pt modelId="{9A5D0A5B-2173-4172-BD12-F16A1A945980}" type="pres">
      <dgm:prSet presAssocID="{4F9B54F9-46A3-4DEC-A81B-25AA43A95F3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74073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X="121416" custScaleY="119308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118086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116000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E8CB110B-D1A9-4F49-99EE-31A9E98BD600}" type="presOf" srcId="{C7DCF0E1-7FC7-4B93-AF4F-A82539D14FF1}" destId="{C21E79A8-D201-458F-B481-98F90C4568D5}" srcOrd="0" destOrd="0" presId="urn:microsoft.com/office/officeart/2005/8/layout/hierarchy4"/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6CDE2703-81E8-463E-8413-E0638E9BAE58}" type="presOf" srcId="{32133D3D-1482-4070-860D-90FE24868532}" destId="{25D036FF-364A-47B5-B9AE-BA5AE2A78258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DCD783FA-6FFE-40D6-970A-B875017165DE}" type="presOf" srcId="{86D5C88D-F7CE-4B38-95AD-16CE66BD3E93}" destId="{C69C4584-8372-4850-9DC4-24ED0876B922}" srcOrd="0" destOrd="0" presId="urn:microsoft.com/office/officeart/2005/8/layout/hierarchy4"/>
    <dgm:cxn modelId="{F6756253-55FB-48BE-824C-F4A44C3E6659}" type="presOf" srcId="{B7409D5E-4051-4F8F-9C8D-A9DE51CF0925}" destId="{95FD4045-F075-43A0-A16B-F0873534D35B}" srcOrd="0" destOrd="0" presId="urn:microsoft.com/office/officeart/2005/8/layout/hierarchy4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B293B10C-86B4-4F45-A725-CF4962369489}" type="presOf" srcId="{493D1A13-C3C1-42D7-8FCA-79C3E0286E5C}" destId="{118C96E8-33CC-499F-9491-9E920B05965E}" srcOrd="0" destOrd="0" presId="urn:microsoft.com/office/officeart/2005/8/layout/hierarchy4"/>
    <dgm:cxn modelId="{6C4DC32B-8771-4F8A-97BF-4E02658BCC09}" type="presOf" srcId="{B2571332-A643-4BAD-A8CD-FAB2A51E75BE}" destId="{DA5B3550-EA7B-454A-BF91-37430FB49314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E6A70845-6B2B-46DC-92A1-C3F29B06647E}" type="presOf" srcId="{88048265-6A64-4ED2-A88E-FC9EF1B5E6D6}" destId="{D816393B-EC64-44CE-82ED-9FA670F3853D}" srcOrd="0" destOrd="0" presId="urn:microsoft.com/office/officeart/2005/8/layout/hierarchy4"/>
    <dgm:cxn modelId="{37D32A39-0304-4078-8E61-A0B6C44C012A}" type="presOf" srcId="{25DE760E-CD70-4C3A-B7EB-F32EB94B143E}" destId="{19A26C0D-37DD-4ECC-81C4-43EB1B877482}" srcOrd="0" destOrd="0" presId="urn:microsoft.com/office/officeart/2005/8/layout/hierarchy4"/>
    <dgm:cxn modelId="{0E867489-13A3-433F-970E-A04E0583CEC8}" type="presParOf" srcId="{D816393B-EC64-44CE-82ED-9FA670F3853D}" destId="{DFBA128E-547A-4256-93BE-4E30C8851EB9}" srcOrd="0" destOrd="0" presId="urn:microsoft.com/office/officeart/2005/8/layout/hierarchy4"/>
    <dgm:cxn modelId="{9E727F2D-0F84-4AAF-8B06-5F2DD6B2B554}" type="presParOf" srcId="{DFBA128E-547A-4256-93BE-4E30C8851EB9}" destId="{95FD4045-F075-43A0-A16B-F0873534D35B}" srcOrd="0" destOrd="0" presId="urn:microsoft.com/office/officeart/2005/8/layout/hierarchy4"/>
    <dgm:cxn modelId="{D2CC02E4-8290-4B3C-B7B0-2AF3BFAF2976}" type="presParOf" srcId="{DFBA128E-547A-4256-93BE-4E30C8851EB9}" destId="{8EC57969-0EB0-4D5B-87FC-A4924AD00FEB}" srcOrd="1" destOrd="0" presId="urn:microsoft.com/office/officeart/2005/8/layout/hierarchy4"/>
    <dgm:cxn modelId="{55E91E32-DB03-4A61-BD59-B181646583D8}" type="presParOf" srcId="{DFBA128E-547A-4256-93BE-4E30C8851EB9}" destId="{0C3F74E8-D0B4-4DF2-A3F5-A9DD5A03BAE7}" srcOrd="2" destOrd="0" presId="urn:microsoft.com/office/officeart/2005/8/layout/hierarchy4"/>
    <dgm:cxn modelId="{CEB5362C-3F89-4AC1-809E-45A9F40F06D3}" type="presParOf" srcId="{0C3F74E8-D0B4-4DF2-A3F5-A9DD5A03BAE7}" destId="{2FB9AE88-9901-4427-8BF2-CF884FAA1EC4}" srcOrd="0" destOrd="0" presId="urn:microsoft.com/office/officeart/2005/8/layout/hierarchy4"/>
    <dgm:cxn modelId="{1A4B933B-286A-45D4-804A-96F0C51877D1}" type="presParOf" srcId="{2FB9AE88-9901-4427-8BF2-CF884FAA1EC4}" destId="{25D036FF-364A-47B5-B9AE-BA5AE2A78258}" srcOrd="0" destOrd="0" presId="urn:microsoft.com/office/officeart/2005/8/layout/hierarchy4"/>
    <dgm:cxn modelId="{1A769EA9-B461-41D6-A39A-DF0763C92448}" type="presParOf" srcId="{2FB9AE88-9901-4427-8BF2-CF884FAA1EC4}" destId="{C6C3AB99-C300-4448-97B6-76AB55E5C8E0}" srcOrd="1" destOrd="0" presId="urn:microsoft.com/office/officeart/2005/8/layout/hierarchy4"/>
    <dgm:cxn modelId="{8518C5B9-31CF-43FF-A6F3-9EBA275B75DA}" type="presParOf" srcId="{0C3F74E8-D0B4-4DF2-A3F5-A9DD5A03BAE7}" destId="{BA62629C-C49C-4FD7-9D23-88A5670454FD}" srcOrd="1" destOrd="0" presId="urn:microsoft.com/office/officeart/2005/8/layout/hierarchy4"/>
    <dgm:cxn modelId="{F7493370-0C42-4B2C-A647-C69579C19074}" type="presParOf" srcId="{0C3F74E8-D0B4-4DF2-A3F5-A9DD5A03BAE7}" destId="{91BC47A7-4F6A-4F9A-A8ED-23FA65DC80B3}" srcOrd="2" destOrd="0" presId="urn:microsoft.com/office/officeart/2005/8/layout/hierarchy4"/>
    <dgm:cxn modelId="{EA607D9A-35AB-490B-BFF1-555748F5F7E6}" type="presParOf" srcId="{91BC47A7-4F6A-4F9A-A8ED-23FA65DC80B3}" destId="{C69C4584-8372-4850-9DC4-24ED0876B922}" srcOrd="0" destOrd="0" presId="urn:microsoft.com/office/officeart/2005/8/layout/hierarchy4"/>
    <dgm:cxn modelId="{4EC6AE85-FBA1-4407-913A-2ABB5457443A}" type="presParOf" srcId="{91BC47A7-4F6A-4F9A-A8ED-23FA65DC80B3}" destId="{59C5FE2D-49F9-46BC-8FE7-031E438D29C0}" srcOrd="1" destOrd="0" presId="urn:microsoft.com/office/officeart/2005/8/layout/hierarchy4"/>
    <dgm:cxn modelId="{EE32A196-4DD1-4A42-9DCB-768D3E8F6D34}" type="presParOf" srcId="{0C3F74E8-D0B4-4DF2-A3F5-A9DD5A03BAE7}" destId="{9A5D0A5B-2173-4172-BD12-F16A1A945980}" srcOrd="3" destOrd="0" presId="urn:microsoft.com/office/officeart/2005/8/layout/hierarchy4"/>
    <dgm:cxn modelId="{82BE6658-ABD4-4C33-AD0A-7A3662D63578}" type="presParOf" srcId="{0C3F74E8-D0B4-4DF2-A3F5-A9DD5A03BAE7}" destId="{3E47B2AD-D5A1-421F-AAC1-6FD0738FB980}" srcOrd="4" destOrd="0" presId="urn:microsoft.com/office/officeart/2005/8/layout/hierarchy4"/>
    <dgm:cxn modelId="{91BBD3AB-D1B7-4ED8-ACA4-E5A459BB0864}" type="presParOf" srcId="{3E47B2AD-D5A1-421F-AAC1-6FD0738FB980}" destId="{19A26C0D-37DD-4ECC-81C4-43EB1B877482}" srcOrd="0" destOrd="0" presId="urn:microsoft.com/office/officeart/2005/8/layout/hierarchy4"/>
    <dgm:cxn modelId="{67DC8D46-2579-4AB4-89DB-B85DB4EBFEB7}" type="presParOf" srcId="{3E47B2AD-D5A1-421F-AAC1-6FD0738FB980}" destId="{F0FA4281-6815-4A50-9F77-1C951598BB84}" srcOrd="1" destOrd="0" presId="urn:microsoft.com/office/officeart/2005/8/layout/hierarchy4"/>
    <dgm:cxn modelId="{F9F488DD-0F0D-45B7-8223-C813990967BD}" type="presParOf" srcId="{3E47B2AD-D5A1-421F-AAC1-6FD0738FB980}" destId="{266A13A9-A763-4A1A-8F24-23A97F249EC4}" srcOrd="2" destOrd="0" presId="urn:microsoft.com/office/officeart/2005/8/layout/hierarchy4"/>
    <dgm:cxn modelId="{AB485A80-BC12-4666-93CD-704E16263571}" type="presParOf" srcId="{266A13A9-A763-4A1A-8F24-23A97F249EC4}" destId="{4F8DCCA2-45FC-459C-B3E4-EFD681251046}" srcOrd="0" destOrd="0" presId="urn:microsoft.com/office/officeart/2005/8/layout/hierarchy4"/>
    <dgm:cxn modelId="{8DDFED6A-AD50-44C5-A48C-D69CBEB36800}" type="presParOf" srcId="{4F8DCCA2-45FC-459C-B3E4-EFD681251046}" destId="{DA5B3550-EA7B-454A-BF91-37430FB49314}" srcOrd="0" destOrd="0" presId="urn:microsoft.com/office/officeart/2005/8/layout/hierarchy4"/>
    <dgm:cxn modelId="{F0609A77-1D1F-4AF8-8B5D-46E9D2E64886}" type="presParOf" srcId="{4F8DCCA2-45FC-459C-B3E4-EFD681251046}" destId="{0B19D2EC-3F0B-417F-AB3B-289ABAB40F02}" srcOrd="1" destOrd="0" presId="urn:microsoft.com/office/officeart/2005/8/layout/hierarchy4"/>
    <dgm:cxn modelId="{B9D8B9DC-CF4A-447E-BEFD-85685BE5B1B8}" type="presParOf" srcId="{266A13A9-A763-4A1A-8F24-23A97F249EC4}" destId="{C89D1656-3DA7-4C87-A222-77663B61C959}" srcOrd="1" destOrd="0" presId="urn:microsoft.com/office/officeart/2005/8/layout/hierarchy4"/>
    <dgm:cxn modelId="{7A1827F9-7270-4B7A-A67F-9CE38BAC5824}" type="presParOf" srcId="{266A13A9-A763-4A1A-8F24-23A97F249EC4}" destId="{E30226F8-BC8D-4C49-951D-2F5773746C42}" srcOrd="2" destOrd="0" presId="urn:microsoft.com/office/officeart/2005/8/layout/hierarchy4"/>
    <dgm:cxn modelId="{0D880E45-5A3B-4E0C-BA77-72E64B160DF5}" type="presParOf" srcId="{E30226F8-BC8D-4C49-951D-2F5773746C42}" destId="{118C96E8-33CC-499F-9491-9E920B05965E}" srcOrd="0" destOrd="0" presId="urn:microsoft.com/office/officeart/2005/8/layout/hierarchy4"/>
    <dgm:cxn modelId="{6058CE0D-8718-40CB-B956-024228C537EF}" type="presParOf" srcId="{E30226F8-BC8D-4C49-951D-2F5773746C42}" destId="{51CEBF62-98F2-41EB-8C28-7FAF0E214C6C}" srcOrd="1" destOrd="0" presId="urn:microsoft.com/office/officeart/2005/8/layout/hierarchy4"/>
    <dgm:cxn modelId="{EA80552A-38F0-4BFB-875C-61B8D01D0FE3}" type="presParOf" srcId="{266A13A9-A763-4A1A-8F24-23A97F249EC4}" destId="{10C0C6C8-6476-4F72-B28D-0BFBEB27EF82}" srcOrd="3" destOrd="0" presId="urn:microsoft.com/office/officeart/2005/8/layout/hierarchy4"/>
    <dgm:cxn modelId="{45FA25EC-CB15-472A-A629-9BF06663BF45}" type="presParOf" srcId="{266A13A9-A763-4A1A-8F24-23A97F249EC4}" destId="{EB5F7569-D127-4F6B-B99F-8B1409116F0C}" srcOrd="4" destOrd="0" presId="urn:microsoft.com/office/officeart/2005/8/layout/hierarchy4"/>
    <dgm:cxn modelId="{91C0556D-C2DE-4DCA-9557-84201D344C4C}" type="presParOf" srcId="{EB5F7569-D127-4F6B-B99F-8B1409116F0C}" destId="{C21E79A8-D201-458F-B481-98F90C4568D5}" srcOrd="0" destOrd="0" presId="urn:microsoft.com/office/officeart/2005/8/layout/hierarchy4"/>
    <dgm:cxn modelId="{33CCC8AE-BB25-4A3C-9B07-279C3A562AD8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>
        <a:solidFill>
          <a:srgbClr val="006666"/>
        </a:solidFill>
      </dgm:spPr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7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>
        <a:solidFill>
          <a:srgbClr val="009999"/>
        </a:solidFill>
      </dgm:spPr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dirty="0" smtClean="0"/>
            <a:t> </a:t>
          </a:r>
          <a:r>
            <a:rPr lang="en-AU" sz="1800" dirty="0" smtClean="0"/>
            <a:t>Education;</a:t>
          </a:r>
          <a:br>
            <a:rPr lang="en-AU" sz="1800" dirty="0" smtClean="0"/>
          </a:br>
          <a:r>
            <a:rPr lang="en-AU" sz="1800" dirty="0" smtClean="0"/>
            <a:t>Excessive smoke definition; </a:t>
          </a:r>
          <a:br>
            <a:rPr lang="en-AU" sz="1800" dirty="0" smtClean="0"/>
          </a:br>
          <a:r>
            <a:rPr lang="en-AU" sz="1800" dirty="0" smtClean="0"/>
            <a:t>Modification,  installation, 2nd Hand controls;</a:t>
          </a:r>
          <a:br>
            <a:rPr lang="en-AU" sz="1800" dirty="0" smtClean="0"/>
          </a:br>
          <a:r>
            <a:rPr lang="en-AU" sz="1800" dirty="0" smtClean="0"/>
            <a:t>Replacement incentives</a:t>
          </a:r>
          <a:br>
            <a:rPr lang="en-AU" sz="1800" dirty="0" smtClean="0"/>
          </a:br>
          <a:endParaRPr lang="en-AU" sz="1800" dirty="0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dirty="0" smtClean="0"/>
            <a:t/>
          </a:r>
          <a:br>
            <a:rPr lang="en-AU" sz="1800" dirty="0" smtClean="0"/>
          </a:br>
          <a:r>
            <a:rPr lang="en-AU" sz="1800" dirty="0" smtClean="0"/>
            <a:t>As for</a:t>
          </a:r>
          <a:br>
            <a:rPr lang="en-AU" sz="1800" dirty="0" smtClean="0"/>
          </a:br>
          <a:r>
            <a:rPr lang="en-AU" sz="1800" dirty="0" smtClean="0"/>
            <a:t>Option 6</a:t>
          </a:r>
          <a:endParaRPr lang="en-AU" sz="1800" dirty="0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dirty="0" smtClean="0"/>
            <a:t> </a:t>
          </a:r>
          <a:br>
            <a:rPr lang="en-AU" sz="1800" dirty="0" smtClean="0"/>
          </a:br>
          <a:r>
            <a:rPr lang="en-AU" sz="1800" dirty="0" smtClean="0"/>
            <a:t>As for</a:t>
          </a:r>
          <a:br>
            <a:rPr lang="en-AU" sz="1800" dirty="0" smtClean="0"/>
          </a:br>
          <a:r>
            <a:rPr lang="en-AU" sz="1800" dirty="0" smtClean="0"/>
            <a:t>Option 6</a:t>
          </a:r>
          <a:br>
            <a:rPr lang="en-AU" sz="1800" dirty="0" smtClean="0"/>
          </a:br>
          <a:endParaRPr lang="en-AU" sz="1800" dirty="0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93082" custLinFactY="-60242" custLinFactNeighborX="637" custLinFactNeighborY="-10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318571" custLinFactY="-23467" custLinFactNeighborX="77612" custLinFactNeighborY="-10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  <dgm:t>
        <a:bodyPr/>
        <a:lstStyle/>
        <a:p>
          <a:endParaRPr lang="en-AU"/>
        </a:p>
      </dgm:t>
    </dgm:pt>
    <dgm:pt modelId="{C69C4584-8372-4850-9DC4-24ED0876B922}" type="pres">
      <dgm:prSet presAssocID="{86D5C88D-F7CE-4B38-95AD-16CE66BD3E93}" presName="txTwo" presStyleLbl="node2" presStyleIdx="1" presStyleCnt="3" custAng="5400000" custScaleY="318410" custLinFactNeighborX="-32040" custLinFactNeighborY="369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  <dgm:t>
        <a:bodyPr/>
        <a:lstStyle/>
        <a:p>
          <a:endParaRPr lang="en-AU"/>
        </a:p>
      </dgm:t>
    </dgm:pt>
    <dgm:pt modelId="{9A5D0A5B-2173-4172-BD12-F16A1A945980}" type="pres">
      <dgm:prSet presAssocID="{4F9B54F9-46A3-4DEC-A81B-25AA43A95F3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110934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X="116837" custScaleY="119308" custLinFactNeighborY="-3447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118965" custLinFactNeighborY="-3447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X="109585" custScaleY="250821" custLinFactNeighborY="-3447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F19A11DB-156A-4789-B3BD-E54FAEAD7926}" type="presOf" srcId="{B7409D5E-4051-4F8F-9C8D-A9DE51CF0925}" destId="{95FD4045-F075-43A0-A16B-F0873534D35B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415082A8-E611-4C02-9234-47442F37733C}" type="presOf" srcId="{493D1A13-C3C1-42D7-8FCA-79C3E0286E5C}" destId="{118C96E8-33CC-499F-9491-9E920B05965E}" srcOrd="0" destOrd="0" presId="urn:microsoft.com/office/officeart/2005/8/layout/hierarchy4"/>
    <dgm:cxn modelId="{A333AF43-DC42-4088-86B7-F3637B3BA7FE}" type="presOf" srcId="{86D5C88D-F7CE-4B38-95AD-16CE66BD3E93}" destId="{C69C4584-8372-4850-9DC4-24ED0876B922}" srcOrd="0" destOrd="0" presId="urn:microsoft.com/office/officeart/2005/8/layout/hierarchy4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705A9523-A26E-4B2E-BA17-74C915ACC59A}" type="presOf" srcId="{88048265-6A64-4ED2-A88E-FC9EF1B5E6D6}" destId="{D816393B-EC64-44CE-82ED-9FA670F3853D}" srcOrd="0" destOrd="0" presId="urn:microsoft.com/office/officeart/2005/8/layout/hierarchy4"/>
    <dgm:cxn modelId="{B1CC6F99-2CE5-42CA-90B3-3B6194C6C418}" type="presOf" srcId="{25DE760E-CD70-4C3A-B7EB-F32EB94B143E}" destId="{19A26C0D-37DD-4ECC-81C4-43EB1B877482}" srcOrd="0" destOrd="0" presId="urn:microsoft.com/office/officeart/2005/8/layout/hierarchy4"/>
    <dgm:cxn modelId="{F66BE828-ED37-4747-B7A2-C283689A69E0}" type="presOf" srcId="{C7DCF0E1-7FC7-4B93-AF4F-A82539D14FF1}" destId="{C21E79A8-D201-458F-B481-98F90C4568D5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7AB63934-6D10-456A-B1F3-E5CC4DC5D696}" type="presOf" srcId="{B2571332-A643-4BAD-A8CD-FAB2A51E75BE}" destId="{DA5B3550-EA7B-454A-BF91-37430FB49314}" srcOrd="0" destOrd="0" presId="urn:microsoft.com/office/officeart/2005/8/layout/hierarchy4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F95A40B9-C673-4700-B08D-8D638F2F323C}" type="presOf" srcId="{32133D3D-1482-4070-860D-90FE24868532}" destId="{25D036FF-364A-47B5-B9AE-BA5AE2A78258}" srcOrd="0" destOrd="0" presId="urn:microsoft.com/office/officeart/2005/8/layout/hierarchy4"/>
    <dgm:cxn modelId="{1F3AB4C0-6075-41F5-B78D-CE1D36A40F17}" type="presParOf" srcId="{D816393B-EC64-44CE-82ED-9FA670F3853D}" destId="{DFBA128E-547A-4256-93BE-4E30C8851EB9}" srcOrd="0" destOrd="0" presId="urn:microsoft.com/office/officeart/2005/8/layout/hierarchy4"/>
    <dgm:cxn modelId="{A9631757-6301-43E7-A53B-68D229203983}" type="presParOf" srcId="{DFBA128E-547A-4256-93BE-4E30C8851EB9}" destId="{95FD4045-F075-43A0-A16B-F0873534D35B}" srcOrd="0" destOrd="0" presId="urn:microsoft.com/office/officeart/2005/8/layout/hierarchy4"/>
    <dgm:cxn modelId="{5C093A95-5965-42A1-B873-796BA8C946DB}" type="presParOf" srcId="{DFBA128E-547A-4256-93BE-4E30C8851EB9}" destId="{8EC57969-0EB0-4D5B-87FC-A4924AD00FEB}" srcOrd="1" destOrd="0" presId="urn:microsoft.com/office/officeart/2005/8/layout/hierarchy4"/>
    <dgm:cxn modelId="{4FD8799D-882F-4C5E-9F55-48A02BB0CEF7}" type="presParOf" srcId="{DFBA128E-547A-4256-93BE-4E30C8851EB9}" destId="{0C3F74E8-D0B4-4DF2-A3F5-A9DD5A03BAE7}" srcOrd="2" destOrd="0" presId="urn:microsoft.com/office/officeart/2005/8/layout/hierarchy4"/>
    <dgm:cxn modelId="{51CF0B71-581D-42A0-AB49-FDE2B946B096}" type="presParOf" srcId="{0C3F74E8-D0B4-4DF2-A3F5-A9DD5A03BAE7}" destId="{2FB9AE88-9901-4427-8BF2-CF884FAA1EC4}" srcOrd="0" destOrd="0" presId="urn:microsoft.com/office/officeart/2005/8/layout/hierarchy4"/>
    <dgm:cxn modelId="{776F5FA4-E16D-4DA4-B6F7-546FC77BB58C}" type="presParOf" srcId="{2FB9AE88-9901-4427-8BF2-CF884FAA1EC4}" destId="{25D036FF-364A-47B5-B9AE-BA5AE2A78258}" srcOrd="0" destOrd="0" presId="urn:microsoft.com/office/officeart/2005/8/layout/hierarchy4"/>
    <dgm:cxn modelId="{A424B47E-5586-4EAC-950E-A6395F82A3D9}" type="presParOf" srcId="{2FB9AE88-9901-4427-8BF2-CF884FAA1EC4}" destId="{C6C3AB99-C300-4448-97B6-76AB55E5C8E0}" srcOrd="1" destOrd="0" presId="urn:microsoft.com/office/officeart/2005/8/layout/hierarchy4"/>
    <dgm:cxn modelId="{2E43FD28-4292-4C7C-9759-FE0BD1C3A247}" type="presParOf" srcId="{0C3F74E8-D0B4-4DF2-A3F5-A9DD5A03BAE7}" destId="{BA62629C-C49C-4FD7-9D23-88A5670454FD}" srcOrd="1" destOrd="0" presId="urn:microsoft.com/office/officeart/2005/8/layout/hierarchy4"/>
    <dgm:cxn modelId="{09672181-86B4-4628-BBBF-EFB50A52BDC0}" type="presParOf" srcId="{0C3F74E8-D0B4-4DF2-A3F5-A9DD5A03BAE7}" destId="{91BC47A7-4F6A-4F9A-A8ED-23FA65DC80B3}" srcOrd="2" destOrd="0" presId="urn:microsoft.com/office/officeart/2005/8/layout/hierarchy4"/>
    <dgm:cxn modelId="{DF817940-F31E-423B-8F92-EBCDBA6B86DE}" type="presParOf" srcId="{91BC47A7-4F6A-4F9A-A8ED-23FA65DC80B3}" destId="{C69C4584-8372-4850-9DC4-24ED0876B922}" srcOrd="0" destOrd="0" presId="urn:microsoft.com/office/officeart/2005/8/layout/hierarchy4"/>
    <dgm:cxn modelId="{086F731A-39EA-4072-92DF-9DA2A996A4BA}" type="presParOf" srcId="{91BC47A7-4F6A-4F9A-A8ED-23FA65DC80B3}" destId="{59C5FE2D-49F9-46BC-8FE7-031E438D29C0}" srcOrd="1" destOrd="0" presId="urn:microsoft.com/office/officeart/2005/8/layout/hierarchy4"/>
    <dgm:cxn modelId="{DDD8F023-FD16-4B2B-90ED-5502E9653F94}" type="presParOf" srcId="{0C3F74E8-D0B4-4DF2-A3F5-A9DD5A03BAE7}" destId="{9A5D0A5B-2173-4172-BD12-F16A1A945980}" srcOrd="3" destOrd="0" presId="urn:microsoft.com/office/officeart/2005/8/layout/hierarchy4"/>
    <dgm:cxn modelId="{855CAE7D-EA4E-48C3-8DED-021AEDED3EA1}" type="presParOf" srcId="{0C3F74E8-D0B4-4DF2-A3F5-A9DD5A03BAE7}" destId="{3E47B2AD-D5A1-421F-AAC1-6FD0738FB980}" srcOrd="4" destOrd="0" presId="urn:microsoft.com/office/officeart/2005/8/layout/hierarchy4"/>
    <dgm:cxn modelId="{386B0501-AAFE-4F93-89D6-84247511258B}" type="presParOf" srcId="{3E47B2AD-D5A1-421F-AAC1-6FD0738FB980}" destId="{19A26C0D-37DD-4ECC-81C4-43EB1B877482}" srcOrd="0" destOrd="0" presId="urn:microsoft.com/office/officeart/2005/8/layout/hierarchy4"/>
    <dgm:cxn modelId="{1FDC0CD1-1E29-4F09-8500-D19AD0438AE0}" type="presParOf" srcId="{3E47B2AD-D5A1-421F-AAC1-6FD0738FB980}" destId="{F0FA4281-6815-4A50-9F77-1C951598BB84}" srcOrd="1" destOrd="0" presId="urn:microsoft.com/office/officeart/2005/8/layout/hierarchy4"/>
    <dgm:cxn modelId="{1AE00253-4348-4BEE-90DD-C3DBE7B5CE42}" type="presParOf" srcId="{3E47B2AD-D5A1-421F-AAC1-6FD0738FB980}" destId="{266A13A9-A763-4A1A-8F24-23A97F249EC4}" srcOrd="2" destOrd="0" presId="urn:microsoft.com/office/officeart/2005/8/layout/hierarchy4"/>
    <dgm:cxn modelId="{7AEC7E0A-DA95-4666-A57D-E275CA37D729}" type="presParOf" srcId="{266A13A9-A763-4A1A-8F24-23A97F249EC4}" destId="{4F8DCCA2-45FC-459C-B3E4-EFD681251046}" srcOrd="0" destOrd="0" presId="urn:microsoft.com/office/officeart/2005/8/layout/hierarchy4"/>
    <dgm:cxn modelId="{58B1DF47-99F2-4CE9-8599-2BACC3B9C829}" type="presParOf" srcId="{4F8DCCA2-45FC-459C-B3E4-EFD681251046}" destId="{DA5B3550-EA7B-454A-BF91-37430FB49314}" srcOrd="0" destOrd="0" presId="urn:microsoft.com/office/officeart/2005/8/layout/hierarchy4"/>
    <dgm:cxn modelId="{AD9E439A-43B4-41ED-A682-B2378477D983}" type="presParOf" srcId="{4F8DCCA2-45FC-459C-B3E4-EFD681251046}" destId="{0B19D2EC-3F0B-417F-AB3B-289ABAB40F02}" srcOrd="1" destOrd="0" presId="urn:microsoft.com/office/officeart/2005/8/layout/hierarchy4"/>
    <dgm:cxn modelId="{30B73614-8117-4884-BC28-BFF990059558}" type="presParOf" srcId="{266A13A9-A763-4A1A-8F24-23A97F249EC4}" destId="{C89D1656-3DA7-4C87-A222-77663B61C959}" srcOrd="1" destOrd="0" presId="urn:microsoft.com/office/officeart/2005/8/layout/hierarchy4"/>
    <dgm:cxn modelId="{26F93C7C-2D7F-4C2E-95F9-695760CB1500}" type="presParOf" srcId="{266A13A9-A763-4A1A-8F24-23A97F249EC4}" destId="{E30226F8-BC8D-4C49-951D-2F5773746C42}" srcOrd="2" destOrd="0" presId="urn:microsoft.com/office/officeart/2005/8/layout/hierarchy4"/>
    <dgm:cxn modelId="{F3E75356-5B81-4643-B959-79D780863E62}" type="presParOf" srcId="{E30226F8-BC8D-4C49-951D-2F5773746C42}" destId="{118C96E8-33CC-499F-9491-9E920B05965E}" srcOrd="0" destOrd="0" presId="urn:microsoft.com/office/officeart/2005/8/layout/hierarchy4"/>
    <dgm:cxn modelId="{8B9FFF9E-5473-42BD-AD68-F2EE79D0D61F}" type="presParOf" srcId="{E30226F8-BC8D-4C49-951D-2F5773746C42}" destId="{51CEBF62-98F2-41EB-8C28-7FAF0E214C6C}" srcOrd="1" destOrd="0" presId="urn:microsoft.com/office/officeart/2005/8/layout/hierarchy4"/>
    <dgm:cxn modelId="{02593F9D-8788-47D1-983F-42B95BACABE3}" type="presParOf" srcId="{266A13A9-A763-4A1A-8F24-23A97F249EC4}" destId="{10C0C6C8-6476-4F72-B28D-0BFBEB27EF82}" srcOrd="3" destOrd="0" presId="urn:microsoft.com/office/officeart/2005/8/layout/hierarchy4"/>
    <dgm:cxn modelId="{C33D0948-43F3-4A94-AA1D-781CC5AF911B}" type="presParOf" srcId="{266A13A9-A763-4A1A-8F24-23A97F249EC4}" destId="{EB5F7569-D127-4F6B-B99F-8B1409116F0C}" srcOrd="4" destOrd="0" presId="urn:microsoft.com/office/officeart/2005/8/layout/hierarchy4"/>
    <dgm:cxn modelId="{2924C616-FA51-466F-ADDF-E95B76CE97E1}" type="presParOf" srcId="{EB5F7569-D127-4F6B-B99F-8B1409116F0C}" destId="{C21E79A8-D201-458F-B481-98F90C4568D5}" srcOrd="0" destOrd="0" presId="urn:microsoft.com/office/officeart/2005/8/layout/hierarchy4"/>
    <dgm:cxn modelId="{2E4E24C6-0BD8-42DD-8BEB-E53A439A2C8C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048265-6A64-4ED2-A88E-FC9EF1B5E6D6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AU"/>
        </a:p>
      </dgm:t>
    </dgm:pt>
    <dgm:pt modelId="{B7409D5E-4051-4F8F-9C8D-A9DE51CF0925}">
      <dgm:prSet phldrT="[Text]" custT="1"/>
      <dgm:spPr>
        <a:solidFill>
          <a:srgbClr val="006666"/>
        </a:solidFill>
      </dgm:spPr>
      <dgm:t>
        <a:bodyPr/>
        <a:lstStyle/>
        <a:p>
          <a:r>
            <a:rPr lang="en-A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8</a:t>
          </a:r>
        </a:p>
      </dgm:t>
    </dgm:pt>
    <dgm:pt modelId="{4BB404F6-9068-43AE-A010-6D8E6CA171A9}" type="parTrans" cxnId="{00E42ECA-42C2-42E3-8DA5-63C43199EA79}">
      <dgm:prSet/>
      <dgm:spPr/>
      <dgm:t>
        <a:bodyPr/>
        <a:lstStyle/>
        <a:p>
          <a:endParaRPr lang="en-AU"/>
        </a:p>
      </dgm:t>
    </dgm:pt>
    <dgm:pt modelId="{1FAEB20C-3C4C-458D-A720-5FF7BD3548EC}" type="sibTrans" cxnId="{00E42ECA-42C2-42E3-8DA5-63C43199EA79}">
      <dgm:prSet/>
      <dgm:spPr/>
      <dgm:t>
        <a:bodyPr/>
        <a:lstStyle/>
        <a:p>
          <a:endParaRPr lang="en-AU"/>
        </a:p>
      </dgm:t>
    </dgm:pt>
    <dgm:pt modelId="{32133D3D-1482-4070-860D-90FE24868532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0D80F-6CBD-4128-89D8-33E46C99C20E}" type="parTrans" cxnId="{14053DD5-9A6A-4620-BBF8-DED6D4FCE1E5}">
      <dgm:prSet/>
      <dgm:spPr/>
      <dgm:t>
        <a:bodyPr/>
        <a:lstStyle/>
        <a:p>
          <a:endParaRPr lang="en-AU"/>
        </a:p>
      </dgm:t>
    </dgm:pt>
    <dgm:pt modelId="{D7C3269C-C762-4973-B347-EA5B2E4CC291}" type="sibTrans" cxnId="{14053DD5-9A6A-4620-BBF8-DED6D4FCE1E5}">
      <dgm:prSet/>
      <dgm:spPr/>
      <dgm:t>
        <a:bodyPr/>
        <a:lstStyle/>
        <a:p>
          <a:endParaRPr lang="en-AU"/>
        </a:p>
      </dgm:t>
    </dgm:pt>
    <dgm:pt modelId="{25DE760E-CD70-4C3A-B7EB-F32EB94B143E}">
      <dgm:prSet phldrT="[Text]" custT="1"/>
      <dgm:spPr>
        <a:solidFill>
          <a:srgbClr val="009999"/>
        </a:solidFill>
      </dgm:spPr>
      <dgm:t>
        <a:bodyPr/>
        <a:lstStyle/>
        <a:p>
          <a:r>
            <a:rPr lang="en-A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gm:t>
    </dgm:pt>
    <dgm:pt modelId="{0AD767B4-675A-4C0D-9C79-E11DA01DF137}" type="parTrans" cxnId="{CD521B99-A3ED-4B5B-BCA0-5BE0C8F66FEE}">
      <dgm:prSet/>
      <dgm:spPr/>
      <dgm:t>
        <a:bodyPr/>
        <a:lstStyle/>
        <a:p>
          <a:endParaRPr lang="en-AU"/>
        </a:p>
      </dgm:t>
    </dgm:pt>
    <dgm:pt modelId="{F6E5A409-C838-4922-A7B8-BC6D21705500}" type="sibTrans" cxnId="{CD521B99-A3ED-4B5B-BCA0-5BE0C8F66FEE}">
      <dgm:prSet/>
      <dgm:spPr/>
      <dgm:t>
        <a:bodyPr/>
        <a:lstStyle/>
        <a:p>
          <a:endParaRPr lang="en-AU"/>
        </a:p>
      </dgm:t>
    </dgm:pt>
    <dgm:pt modelId="{B2571332-A643-4BAD-A8CD-FAB2A51E75BE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dirty="0" smtClean="0"/>
            <a:t> Labelling;</a:t>
          </a:r>
          <a:br>
            <a:rPr lang="en-AU" sz="1800" dirty="0" smtClean="0"/>
          </a:br>
          <a:r>
            <a:rPr lang="en-AU" sz="1800" dirty="0" smtClean="0"/>
            <a:t>Efficiency &amp; Emission standards </a:t>
          </a:r>
          <a:br>
            <a:rPr lang="en-AU" sz="1800" dirty="0" smtClean="0"/>
          </a:br>
          <a:r>
            <a:rPr lang="en-AU" sz="1800" dirty="0" smtClean="0"/>
            <a:t>(</a:t>
          </a:r>
          <a:r>
            <a:rPr lang="en-A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65%</a:t>
          </a:r>
          <a:r>
            <a:rPr lang="en-AU" sz="1800" dirty="0" smtClean="0"/>
            <a:t>; 3g/kg)</a:t>
          </a:r>
          <a:br>
            <a:rPr lang="en-AU" sz="1800" dirty="0" smtClean="0"/>
          </a:br>
          <a:endParaRPr lang="en-AU" sz="1800" dirty="0"/>
        </a:p>
      </dgm:t>
    </dgm:pt>
    <dgm:pt modelId="{2549C776-6D06-4461-8D8D-7A8237F8DA90}" type="parTrans" cxnId="{DD1C2DFB-CB8B-48D7-B2E3-563F14C3415E}">
      <dgm:prSet/>
      <dgm:spPr/>
      <dgm:t>
        <a:bodyPr/>
        <a:lstStyle/>
        <a:p>
          <a:endParaRPr lang="en-AU"/>
        </a:p>
      </dgm:t>
    </dgm:pt>
    <dgm:pt modelId="{5F79DFA0-568F-440C-B0A0-076D03068537}" type="sibTrans" cxnId="{DD1C2DFB-CB8B-48D7-B2E3-563F14C3415E}">
      <dgm:prSet/>
      <dgm:spPr/>
      <dgm:t>
        <a:bodyPr/>
        <a:lstStyle/>
        <a:p>
          <a:endParaRPr lang="en-AU"/>
        </a:p>
      </dgm:t>
    </dgm:pt>
    <dgm:pt modelId="{493D1A13-C3C1-42D7-8FCA-79C3E0286E5C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dirty="0" smtClean="0"/>
            <a:t/>
          </a:r>
          <a:br>
            <a:rPr lang="en-AU" sz="1800" dirty="0" smtClean="0"/>
          </a:br>
          <a:r>
            <a:rPr lang="en-AU" sz="1800" dirty="0" smtClean="0"/>
            <a:t>As for </a:t>
          </a:r>
          <a:br>
            <a:rPr lang="en-AU" sz="1800" dirty="0" smtClean="0"/>
          </a:br>
          <a:r>
            <a:rPr lang="en-AU" sz="1800" dirty="0" smtClean="0"/>
            <a:t>Option 7</a:t>
          </a:r>
          <a:endParaRPr lang="en-AU" sz="1800" dirty="0"/>
        </a:p>
      </dgm:t>
    </dgm:pt>
    <dgm:pt modelId="{4D0CD4DF-DE17-479D-9364-7A33CA726D09}" type="parTrans" cxnId="{50E76C46-C6F5-4E46-ADAE-20053BC37EB2}">
      <dgm:prSet/>
      <dgm:spPr/>
      <dgm:t>
        <a:bodyPr/>
        <a:lstStyle/>
        <a:p>
          <a:endParaRPr lang="en-AU"/>
        </a:p>
      </dgm:t>
    </dgm:pt>
    <dgm:pt modelId="{CF8479F0-CD71-461F-9D2D-87CCA4EF300A}" type="sibTrans" cxnId="{50E76C46-C6F5-4E46-ADAE-20053BC37EB2}">
      <dgm:prSet/>
      <dgm:spPr/>
      <dgm:t>
        <a:bodyPr/>
        <a:lstStyle/>
        <a:p>
          <a:endParaRPr lang="en-AU"/>
        </a:p>
      </dgm:t>
    </dgm:pt>
    <dgm:pt modelId="{C7DCF0E1-7FC7-4B93-AF4F-A82539D14FF1}">
      <dgm:prSet phldrT="[Text]" custT="1"/>
      <dgm:spPr>
        <a:solidFill>
          <a:srgbClr val="05BBBB"/>
        </a:solidFill>
      </dgm:spPr>
      <dgm:t>
        <a:bodyPr/>
        <a:lstStyle/>
        <a:p>
          <a:r>
            <a:rPr lang="en-AU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dirty="0" smtClean="0"/>
            <a:t> </a:t>
          </a:r>
          <a:br>
            <a:rPr lang="en-AU" sz="1800" b="1" dirty="0" smtClean="0"/>
          </a:br>
          <a:r>
            <a:rPr lang="en-AU" sz="1800" dirty="0" smtClean="0"/>
            <a:t>As for </a:t>
          </a:r>
          <a:br>
            <a:rPr lang="en-AU" sz="1800" dirty="0" smtClean="0"/>
          </a:br>
          <a:r>
            <a:rPr lang="en-AU" sz="1800" dirty="0" smtClean="0"/>
            <a:t>Option 7</a:t>
          </a:r>
          <a:endParaRPr lang="en-AU" sz="1800" dirty="0"/>
        </a:p>
      </dgm:t>
    </dgm:pt>
    <dgm:pt modelId="{B6EF853A-2AE9-41D4-AAE0-6DA0A56CE7A3}" type="parTrans" cxnId="{87709124-91FA-4555-8006-8DE8E274C17E}">
      <dgm:prSet/>
      <dgm:spPr/>
      <dgm:t>
        <a:bodyPr/>
        <a:lstStyle/>
        <a:p>
          <a:endParaRPr lang="en-AU"/>
        </a:p>
      </dgm:t>
    </dgm:pt>
    <dgm:pt modelId="{0EBF1D35-FA76-4D4E-AADF-B21846022D18}" type="sibTrans" cxnId="{87709124-91FA-4555-8006-8DE8E274C17E}">
      <dgm:prSet/>
      <dgm:spPr/>
      <dgm:t>
        <a:bodyPr/>
        <a:lstStyle/>
        <a:p>
          <a:endParaRPr lang="en-AU"/>
        </a:p>
      </dgm:t>
    </dgm:pt>
    <dgm:pt modelId="{86D5C88D-F7CE-4B38-95AD-16CE66BD3E93}">
      <dgm:prSet phldrT="[Text]" custT="1"/>
      <dgm:spPr>
        <a:solidFill>
          <a:srgbClr val="009999"/>
        </a:solidFill>
      </dgm:spPr>
      <dgm:t>
        <a:bodyPr vert="vert270"/>
        <a:lstStyle/>
        <a:p>
          <a: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gm:t>
    </dgm:pt>
    <dgm:pt modelId="{AFD79920-8D24-48C5-84F0-CE022BB205F5}" type="parTrans" cxnId="{5635DA69-5488-4985-8AC8-61BC5A4C04A2}">
      <dgm:prSet/>
      <dgm:spPr/>
      <dgm:t>
        <a:bodyPr/>
        <a:lstStyle/>
        <a:p>
          <a:endParaRPr lang="en-AU"/>
        </a:p>
      </dgm:t>
    </dgm:pt>
    <dgm:pt modelId="{4F9B54F9-46A3-4DEC-A81B-25AA43A95F30}" type="sibTrans" cxnId="{5635DA69-5488-4985-8AC8-61BC5A4C04A2}">
      <dgm:prSet/>
      <dgm:spPr/>
      <dgm:t>
        <a:bodyPr/>
        <a:lstStyle/>
        <a:p>
          <a:endParaRPr lang="en-AU"/>
        </a:p>
      </dgm:t>
    </dgm:pt>
    <dgm:pt modelId="{D816393B-EC64-44CE-82ED-9FA670F3853D}" type="pres">
      <dgm:prSet presAssocID="{88048265-6A64-4ED2-A88E-FC9EF1B5E6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DFBA128E-547A-4256-93BE-4E30C8851EB9}" type="pres">
      <dgm:prSet presAssocID="{B7409D5E-4051-4F8F-9C8D-A9DE51CF0925}" presName="vertOne" presStyleCnt="0"/>
      <dgm:spPr/>
      <dgm:t>
        <a:bodyPr/>
        <a:lstStyle/>
        <a:p>
          <a:endParaRPr lang="en-AU"/>
        </a:p>
      </dgm:t>
    </dgm:pt>
    <dgm:pt modelId="{95FD4045-F075-43A0-A16B-F0873534D35B}" type="pres">
      <dgm:prSet presAssocID="{B7409D5E-4051-4F8F-9C8D-A9DE51CF0925}" presName="txOne" presStyleLbl="node0" presStyleIdx="0" presStyleCnt="1" custScaleY="43283" custLinFactY="-60242" custLinFactNeighborX="637" custLinFactNeighborY="-10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C57969-0EB0-4D5B-87FC-A4924AD00FEB}" type="pres">
      <dgm:prSet presAssocID="{B7409D5E-4051-4F8F-9C8D-A9DE51CF0925}" presName="parTransOne" presStyleCnt="0"/>
      <dgm:spPr/>
      <dgm:t>
        <a:bodyPr/>
        <a:lstStyle/>
        <a:p>
          <a:endParaRPr lang="en-AU"/>
        </a:p>
      </dgm:t>
    </dgm:pt>
    <dgm:pt modelId="{0C3F74E8-D0B4-4DF2-A3F5-A9DD5A03BAE7}" type="pres">
      <dgm:prSet presAssocID="{B7409D5E-4051-4F8F-9C8D-A9DE51CF0925}" presName="horzOne" presStyleCnt="0"/>
      <dgm:spPr/>
      <dgm:t>
        <a:bodyPr/>
        <a:lstStyle/>
        <a:p>
          <a:endParaRPr lang="en-AU"/>
        </a:p>
      </dgm:t>
    </dgm:pt>
    <dgm:pt modelId="{2FB9AE88-9901-4427-8BF2-CF884FAA1EC4}" type="pres">
      <dgm:prSet presAssocID="{32133D3D-1482-4070-860D-90FE24868532}" presName="vertTwo" presStyleCnt="0"/>
      <dgm:spPr/>
      <dgm:t>
        <a:bodyPr/>
        <a:lstStyle/>
        <a:p>
          <a:endParaRPr lang="en-AU"/>
        </a:p>
      </dgm:t>
    </dgm:pt>
    <dgm:pt modelId="{25D036FF-364A-47B5-B9AE-BA5AE2A78258}" type="pres">
      <dgm:prSet presAssocID="{32133D3D-1482-4070-860D-90FE24868532}" presName="txTwo" presStyleLbl="node2" presStyleIdx="0" presStyleCnt="3" custAng="5400000" custScaleY="146021" custLinFactNeighborX="74759" custLinFactNeighborY="-611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6C3AB99-C300-4448-97B6-76AB55E5C8E0}" type="pres">
      <dgm:prSet presAssocID="{32133D3D-1482-4070-860D-90FE24868532}" presName="horzTwo" presStyleCnt="0"/>
      <dgm:spPr/>
      <dgm:t>
        <a:bodyPr/>
        <a:lstStyle/>
        <a:p>
          <a:endParaRPr lang="en-AU"/>
        </a:p>
      </dgm:t>
    </dgm:pt>
    <dgm:pt modelId="{BA62629C-C49C-4FD7-9D23-88A5670454FD}" type="pres">
      <dgm:prSet presAssocID="{D7C3269C-C762-4973-B347-EA5B2E4CC291}" presName="sibSpaceTwo" presStyleCnt="0"/>
      <dgm:spPr/>
      <dgm:t>
        <a:bodyPr/>
        <a:lstStyle/>
        <a:p>
          <a:endParaRPr lang="en-AU"/>
        </a:p>
      </dgm:t>
    </dgm:pt>
    <dgm:pt modelId="{91BC47A7-4F6A-4F9A-A8ED-23FA65DC80B3}" type="pres">
      <dgm:prSet presAssocID="{86D5C88D-F7CE-4B38-95AD-16CE66BD3E93}" presName="vertTwo" presStyleCnt="0"/>
      <dgm:spPr/>
      <dgm:t>
        <a:bodyPr/>
        <a:lstStyle/>
        <a:p>
          <a:endParaRPr lang="en-AU"/>
        </a:p>
      </dgm:t>
    </dgm:pt>
    <dgm:pt modelId="{C69C4584-8372-4850-9DC4-24ED0876B922}" type="pres">
      <dgm:prSet presAssocID="{86D5C88D-F7CE-4B38-95AD-16CE66BD3E93}" presName="txTwo" presStyleLbl="node2" presStyleIdx="1" presStyleCnt="3" custAng="5400000" custScaleY="140800" custLinFactNeighborX="-35666" custLinFactNeighborY="-47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9C5FE2D-49F9-46BC-8FE7-031E438D29C0}" type="pres">
      <dgm:prSet presAssocID="{86D5C88D-F7CE-4B38-95AD-16CE66BD3E93}" presName="horzTwo" presStyleCnt="0"/>
      <dgm:spPr/>
      <dgm:t>
        <a:bodyPr/>
        <a:lstStyle/>
        <a:p>
          <a:endParaRPr lang="en-AU"/>
        </a:p>
      </dgm:t>
    </dgm:pt>
    <dgm:pt modelId="{9A5D0A5B-2173-4172-BD12-F16A1A945980}" type="pres">
      <dgm:prSet presAssocID="{4F9B54F9-46A3-4DEC-A81B-25AA43A95F30}" presName="sibSpaceTwo" presStyleCnt="0"/>
      <dgm:spPr/>
      <dgm:t>
        <a:bodyPr/>
        <a:lstStyle/>
        <a:p>
          <a:endParaRPr lang="en-AU"/>
        </a:p>
      </dgm:t>
    </dgm:pt>
    <dgm:pt modelId="{3E47B2AD-D5A1-421F-AAC1-6FD0738FB980}" type="pres">
      <dgm:prSet presAssocID="{25DE760E-CD70-4C3A-B7EB-F32EB94B143E}" presName="vertTwo" presStyleCnt="0"/>
      <dgm:spPr/>
      <dgm:t>
        <a:bodyPr/>
        <a:lstStyle/>
        <a:p>
          <a:endParaRPr lang="en-AU"/>
        </a:p>
      </dgm:t>
    </dgm:pt>
    <dgm:pt modelId="{19A26C0D-37DD-4ECC-81C4-43EB1B877482}" type="pres">
      <dgm:prSet presAssocID="{25DE760E-CD70-4C3A-B7EB-F32EB94B143E}" presName="txTwo" presStyleLbl="node2" presStyleIdx="2" presStyleCnt="3" custScaleY="61132" custLinFactNeighborX="-1314" custLinFactNeighborY="-7426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0FA4281-6815-4A50-9F77-1C951598BB84}" type="pres">
      <dgm:prSet presAssocID="{25DE760E-CD70-4C3A-B7EB-F32EB94B143E}" presName="parTransTwo" presStyleCnt="0"/>
      <dgm:spPr/>
      <dgm:t>
        <a:bodyPr/>
        <a:lstStyle/>
        <a:p>
          <a:endParaRPr lang="en-AU"/>
        </a:p>
      </dgm:t>
    </dgm:pt>
    <dgm:pt modelId="{266A13A9-A763-4A1A-8F24-23A97F249EC4}" type="pres">
      <dgm:prSet presAssocID="{25DE760E-CD70-4C3A-B7EB-F32EB94B143E}" presName="horzTwo" presStyleCnt="0"/>
      <dgm:spPr/>
      <dgm:t>
        <a:bodyPr/>
        <a:lstStyle/>
        <a:p>
          <a:endParaRPr lang="en-AU"/>
        </a:p>
      </dgm:t>
    </dgm:pt>
    <dgm:pt modelId="{4F8DCCA2-45FC-459C-B3E4-EFD681251046}" type="pres">
      <dgm:prSet presAssocID="{B2571332-A643-4BAD-A8CD-FAB2A51E75BE}" presName="vertThree" presStyleCnt="0"/>
      <dgm:spPr/>
      <dgm:t>
        <a:bodyPr/>
        <a:lstStyle/>
        <a:p>
          <a:endParaRPr lang="en-AU"/>
        </a:p>
      </dgm:t>
    </dgm:pt>
    <dgm:pt modelId="{DA5B3550-EA7B-454A-BF91-37430FB49314}" type="pres">
      <dgm:prSet presAssocID="{B2571332-A643-4BAD-A8CD-FAB2A51E75BE}" presName="txThree" presStyleLbl="node3" presStyleIdx="0" presStyleCnt="3" custScaleX="122061" custScaleY="83459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0B19D2EC-3F0B-417F-AB3B-289ABAB40F02}" type="pres">
      <dgm:prSet presAssocID="{B2571332-A643-4BAD-A8CD-FAB2A51E75BE}" presName="horzThree" presStyleCnt="0"/>
      <dgm:spPr/>
      <dgm:t>
        <a:bodyPr/>
        <a:lstStyle/>
        <a:p>
          <a:endParaRPr lang="en-AU"/>
        </a:p>
      </dgm:t>
    </dgm:pt>
    <dgm:pt modelId="{C89D1656-3DA7-4C87-A222-77663B61C959}" type="pres">
      <dgm:prSet presAssocID="{5F79DFA0-568F-440C-B0A0-076D03068537}" presName="sibSpaceThree" presStyleCnt="0"/>
      <dgm:spPr/>
      <dgm:t>
        <a:bodyPr/>
        <a:lstStyle/>
        <a:p>
          <a:endParaRPr lang="en-AU"/>
        </a:p>
      </dgm:t>
    </dgm:pt>
    <dgm:pt modelId="{E30226F8-BC8D-4C49-951D-2F5773746C42}" type="pres">
      <dgm:prSet presAssocID="{493D1A13-C3C1-42D7-8FCA-79C3E0286E5C}" presName="vertThree" presStyleCnt="0"/>
      <dgm:spPr/>
      <dgm:t>
        <a:bodyPr/>
        <a:lstStyle/>
        <a:p>
          <a:endParaRPr lang="en-AU"/>
        </a:p>
      </dgm:t>
    </dgm:pt>
    <dgm:pt modelId="{118C96E8-33CC-499F-9491-9E920B05965E}" type="pres">
      <dgm:prSet presAssocID="{493D1A13-C3C1-42D7-8FCA-79C3E0286E5C}" presName="txThree" presStyleLbl="node3" presStyleIdx="1" presStyleCnt="3" custScaleY="65086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1CEBF62-98F2-41EB-8C28-7FAF0E214C6C}" type="pres">
      <dgm:prSet presAssocID="{493D1A13-C3C1-42D7-8FCA-79C3E0286E5C}" presName="horzThree" presStyleCnt="0"/>
      <dgm:spPr/>
      <dgm:t>
        <a:bodyPr/>
        <a:lstStyle/>
        <a:p>
          <a:endParaRPr lang="en-AU"/>
        </a:p>
      </dgm:t>
    </dgm:pt>
    <dgm:pt modelId="{10C0C6C8-6476-4F72-B28D-0BFBEB27EF82}" type="pres">
      <dgm:prSet presAssocID="{CF8479F0-CD71-461F-9D2D-87CCA4EF300A}" presName="sibSpaceThree" presStyleCnt="0"/>
      <dgm:spPr/>
      <dgm:t>
        <a:bodyPr/>
        <a:lstStyle/>
        <a:p>
          <a:endParaRPr lang="en-AU"/>
        </a:p>
      </dgm:t>
    </dgm:pt>
    <dgm:pt modelId="{EB5F7569-D127-4F6B-B99F-8B1409116F0C}" type="pres">
      <dgm:prSet presAssocID="{C7DCF0E1-7FC7-4B93-AF4F-A82539D14FF1}" presName="vertThree" presStyleCnt="0"/>
      <dgm:spPr/>
      <dgm:t>
        <a:bodyPr/>
        <a:lstStyle/>
        <a:p>
          <a:endParaRPr lang="en-AU"/>
        </a:p>
      </dgm:t>
    </dgm:pt>
    <dgm:pt modelId="{C21E79A8-D201-458F-B481-98F90C4568D5}" type="pres">
      <dgm:prSet presAssocID="{C7DCF0E1-7FC7-4B93-AF4F-A82539D14FF1}" presName="txThree" presStyleLbl="node3" presStyleIdx="2" presStyleCnt="3" custScaleY="64287" custLinFactNeighborY="-2533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AE20FD4-5522-4606-BD2C-00AD6D57FD8E}" type="pres">
      <dgm:prSet presAssocID="{C7DCF0E1-7FC7-4B93-AF4F-A82539D14FF1}" presName="horzThree" presStyleCnt="0"/>
      <dgm:spPr/>
      <dgm:t>
        <a:bodyPr/>
        <a:lstStyle/>
        <a:p>
          <a:endParaRPr lang="en-AU"/>
        </a:p>
      </dgm:t>
    </dgm:pt>
  </dgm:ptLst>
  <dgm:cxnLst>
    <dgm:cxn modelId="{14053DD5-9A6A-4620-BBF8-DED6D4FCE1E5}" srcId="{B7409D5E-4051-4F8F-9C8D-A9DE51CF0925}" destId="{32133D3D-1482-4070-860D-90FE24868532}" srcOrd="0" destOrd="0" parTransId="{9DF0D80F-6CBD-4128-89D8-33E46C99C20E}" sibTransId="{D7C3269C-C762-4973-B347-EA5B2E4CC291}"/>
    <dgm:cxn modelId="{87709124-91FA-4555-8006-8DE8E274C17E}" srcId="{25DE760E-CD70-4C3A-B7EB-F32EB94B143E}" destId="{C7DCF0E1-7FC7-4B93-AF4F-A82539D14FF1}" srcOrd="2" destOrd="0" parTransId="{B6EF853A-2AE9-41D4-AAE0-6DA0A56CE7A3}" sibTransId="{0EBF1D35-FA76-4D4E-AADF-B21846022D18}"/>
    <dgm:cxn modelId="{251F9198-CED4-42B4-95ED-A3367AE0775C}" type="presOf" srcId="{C7DCF0E1-7FC7-4B93-AF4F-A82539D14FF1}" destId="{C21E79A8-D201-458F-B481-98F90C4568D5}" srcOrd="0" destOrd="0" presId="urn:microsoft.com/office/officeart/2005/8/layout/hierarchy4"/>
    <dgm:cxn modelId="{77ACC558-AC27-4FB5-ABD9-590F4D3D6D04}" type="presOf" srcId="{88048265-6A64-4ED2-A88E-FC9EF1B5E6D6}" destId="{D816393B-EC64-44CE-82ED-9FA670F3853D}" srcOrd="0" destOrd="0" presId="urn:microsoft.com/office/officeart/2005/8/layout/hierarchy4"/>
    <dgm:cxn modelId="{00E42ECA-42C2-42E3-8DA5-63C43199EA79}" srcId="{88048265-6A64-4ED2-A88E-FC9EF1B5E6D6}" destId="{B7409D5E-4051-4F8F-9C8D-A9DE51CF0925}" srcOrd="0" destOrd="0" parTransId="{4BB404F6-9068-43AE-A010-6D8E6CA171A9}" sibTransId="{1FAEB20C-3C4C-458D-A720-5FF7BD3548EC}"/>
    <dgm:cxn modelId="{CD521B99-A3ED-4B5B-BCA0-5BE0C8F66FEE}" srcId="{B7409D5E-4051-4F8F-9C8D-A9DE51CF0925}" destId="{25DE760E-CD70-4C3A-B7EB-F32EB94B143E}" srcOrd="2" destOrd="0" parTransId="{0AD767B4-675A-4C0D-9C79-E11DA01DF137}" sibTransId="{F6E5A409-C838-4922-A7B8-BC6D21705500}"/>
    <dgm:cxn modelId="{76ECAAD8-2F0C-48AF-9678-40B17E056314}" type="presOf" srcId="{86D5C88D-F7CE-4B38-95AD-16CE66BD3E93}" destId="{C69C4584-8372-4850-9DC4-24ED0876B922}" srcOrd="0" destOrd="0" presId="urn:microsoft.com/office/officeart/2005/8/layout/hierarchy4"/>
    <dgm:cxn modelId="{D80A1638-F43A-47E2-A63C-795AE8446966}" type="presOf" srcId="{B2571332-A643-4BAD-A8CD-FAB2A51E75BE}" destId="{DA5B3550-EA7B-454A-BF91-37430FB49314}" srcOrd="0" destOrd="0" presId="urn:microsoft.com/office/officeart/2005/8/layout/hierarchy4"/>
    <dgm:cxn modelId="{5635DA69-5488-4985-8AC8-61BC5A4C04A2}" srcId="{B7409D5E-4051-4F8F-9C8D-A9DE51CF0925}" destId="{86D5C88D-F7CE-4B38-95AD-16CE66BD3E93}" srcOrd="1" destOrd="0" parTransId="{AFD79920-8D24-48C5-84F0-CE022BB205F5}" sibTransId="{4F9B54F9-46A3-4DEC-A81B-25AA43A95F30}"/>
    <dgm:cxn modelId="{DD1C2DFB-CB8B-48D7-B2E3-563F14C3415E}" srcId="{25DE760E-CD70-4C3A-B7EB-F32EB94B143E}" destId="{B2571332-A643-4BAD-A8CD-FAB2A51E75BE}" srcOrd="0" destOrd="0" parTransId="{2549C776-6D06-4461-8D8D-7A8237F8DA90}" sibTransId="{5F79DFA0-568F-440C-B0A0-076D03068537}"/>
    <dgm:cxn modelId="{50E76C46-C6F5-4E46-ADAE-20053BC37EB2}" srcId="{25DE760E-CD70-4C3A-B7EB-F32EB94B143E}" destId="{493D1A13-C3C1-42D7-8FCA-79C3E0286E5C}" srcOrd="1" destOrd="0" parTransId="{4D0CD4DF-DE17-479D-9364-7A33CA726D09}" sibTransId="{CF8479F0-CD71-461F-9D2D-87CCA4EF300A}"/>
    <dgm:cxn modelId="{68219FF4-1A61-4741-80DA-92F2DDDD9574}" type="presOf" srcId="{B7409D5E-4051-4F8F-9C8D-A9DE51CF0925}" destId="{95FD4045-F075-43A0-A16B-F0873534D35B}" srcOrd="0" destOrd="0" presId="urn:microsoft.com/office/officeart/2005/8/layout/hierarchy4"/>
    <dgm:cxn modelId="{C76B98D1-9235-4BF5-9B97-A836ECE4DE48}" type="presOf" srcId="{493D1A13-C3C1-42D7-8FCA-79C3E0286E5C}" destId="{118C96E8-33CC-499F-9491-9E920B05965E}" srcOrd="0" destOrd="0" presId="urn:microsoft.com/office/officeart/2005/8/layout/hierarchy4"/>
    <dgm:cxn modelId="{AF90E752-70AF-477A-BF1C-105D40148A69}" type="presOf" srcId="{25DE760E-CD70-4C3A-B7EB-F32EB94B143E}" destId="{19A26C0D-37DD-4ECC-81C4-43EB1B877482}" srcOrd="0" destOrd="0" presId="urn:microsoft.com/office/officeart/2005/8/layout/hierarchy4"/>
    <dgm:cxn modelId="{43465DDC-4B2A-4242-AFFF-37B673988593}" type="presOf" srcId="{32133D3D-1482-4070-860D-90FE24868532}" destId="{25D036FF-364A-47B5-B9AE-BA5AE2A78258}" srcOrd="0" destOrd="0" presId="urn:microsoft.com/office/officeart/2005/8/layout/hierarchy4"/>
    <dgm:cxn modelId="{A4B011C0-51D1-4160-BF59-D90B9D4CA295}" type="presParOf" srcId="{D816393B-EC64-44CE-82ED-9FA670F3853D}" destId="{DFBA128E-547A-4256-93BE-4E30C8851EB9}" srcOrd="0" destOrd="0" presId="urn:microsoft.com/office/officeart/2005/8/layout/hierarchy4"/>
    <dgm:cxn modelId="{F868F447-EF58-459B-9B0C-8EE93B9D5BD5}" type="presParOf" srcId="{DFBA128E-547A-4256-93BE-4E30C8851EB9}" destId="{95FD4045-F075-43A0-A16B-F0873534D35B}" srcOrd="0" destOrd="0" presId="urn:microsoft.com/office/officeart/2005/8/layout/hierarchy4"/>
    <dgm:cxn modelId="{3A45E9D4-3B82-4B0D-A853-C1BA9BA6619F}" type="presParOf" srcId="{DFBA128E-547A-4256-93BE-4E30C8851EB9}" destId="{8EC57969-0EB0-4D5B-87FC-A4924AD00FEB}" srcOrd="1" destOrd="0" presId="urn:microsoft.com/office/officeart/2005/8/layout/hierarchy4"/>
    <dgm:cxn modelId="{061275FD-37C3-4C34-A006-C15E03F5EC35}" type="presParOf" srcId="{DFBA128E-547A-4256-93BE-4E30C8851EB9}" destId="{0C3F74E8-D0B4-4DF2-A3F5-A9DD5A03BAE7}" srcOrd="2" destOrd="0" presId="urn:microsoft.com/office/officeart/2005/8/layout/hierarchy4"/>
    <dgm:cxn modelId="{06502E0A-618C-473B-9F49-1733FD7CB0E6}" type="presParOf" srcId="{0C3F74E8-D0B4-4DF2-A3F5-A9DD5A03BAE7}" destId="{2FB9AE88-9901-4427-8BF2-CF884FAA1EC4}" srcOrd="0" destOrd="0" presId="urn:microsoft.com/office/officeart/2005/8/layout/hierarchy4"/>
    <dgm:cxn modelId="{7ECEC576-83D7-40A7-8FE8-5007B4E11197}" type="presParOf" srcId="{2FB9AE88-9901-4427-8BF2-CF884FAA1EC4}" destId="{25D036FF-364A-47B5-B9AE-BA5AE2A78258}" srcOrd="0" destOrd="0" presId="urn:microsoft.com/office/officeart/2005/8/layout/hierarchy4"/>
    <dgm:cxn modelId="{6A1868AF-AD3D-499A-9347-EF765C7CD2D3}" type="presParOf" srcId="{2FB9AE88-9901-4427-8BF2-CF884FAA1EC4}" destId="{C6C3AB99-C300-4448-97B6-76AB55E5C8E0}" srcOrd="1" destOrd="0" presId="urn:microsoft.com/office/officeart/2005/8/layout/hierarchy4"/>
    <dgm:cxn modelId="{F69A7737-AF64-4F6A-8650-27AB021429D1}" type="presParOf" srcId="{0C3F74E8-D0B4-4DF2-A3F5-A9DD5A03BAE7}" destId="{BA62629C-C49C-4FD7-9D23-88A5670454FD}" srcOrd="1" destOrd="0" presId="urn:microsoft.com/office/officeart/2005/8/layout/hierarchy4"/>
    <dgm:cxn modelId="{EB13BBF0-477E-4B7A-B911-ACFAEFFE31DB}" type="presParOf" srcId="{0C3F74E8-D0B4-4DF2-A3F5-A9DD5A03BAE7}" destId="{91BC47A7-4F6A-4F9A-A8ED-23FA65DC80B3}" srcOrd="2" destOrd="0" presId="urn:microsoft.com/office/officeart/2005/8/layout/hierarchy4"/>
    <dgm:cxn modelId="{7316BB7B-D47A-4325-AD13-2A551FBB8C2A}" type="presParOf" srcId="{91BC47A7-4F6A-4F9A-A8ED-23FA65DC80B3}" destId="{C69C4584-8372-4850-9DC4-24ED0876B922}" srcOrd="0" destOrd="0" presId="urn:microsoft.com/office/officeart/2005/8/layout/hierarchy4"/>
    <dgm:cxn modelId="{38C6F75B-C623-4ACA-9AD2-00D8F7D2A834}" type="presParOf" srcId="{91BC47A7-4F6A-4F9A-A8ED-23FA65DC80B3}" destId="{59C5FE2D-49F9-46BC-8FE7-031E438D29C0}" srcOrd="1" destOrd="0" presId="urn:microsoft.com/office/officeart/2005/8/layout/hierarchy4"/>
    <dgm:cxn modelId="{3021FBCE-D63F-4960-9989-E30BCEF1640E}" type="presParOf" srcId="{0C3F74E8-D0B4-4DF2-A3F5-A9DD5A03BAE7}" destId="{9A5D0A5B-2173-4172-BD12-F16A1A945980}" srcOrd="3" destOrd="0" presId="urn:microsoft.com/office/officeart/2005/8/layout/hierarchy4"/>
    <dgm:cxn modelId="{20CA4A68-5AC7-44B0-BD32-F05FCC7F5C56}" type="presParOf" srcId="{0C3F74E8-D0B4-4DF2-A3F5-A9DD5A03BAE7}" destId="{3E47B2AD-D5A1-421F-AAC1-6FD0738FB980}" srcOrd="4" destOrd="0" presId="urn:microsoft.com/office/officeart/2005/8/layout/hierarchy4"/>
    <dgm:cxn modelId="{3C1D0182-6E75-41FF-AD61-2207ED37D816}" type="presParOf" srcId="{3E47B2AD-D5A1-421F-AAC1-6FD0738FB980}" destId="{19A26C0D-37DD-4ECC-81C4-43EB1B877482}" srcOrd="0" destOrd="0" presId="urn:microsoft.com/office/officeart/2005/8/layout/hierarchy4"/>
    <dgm:cxn modelId="{7FE133DE-2260-463B-AF31-52B9555F9781}" type="presParOf" srcId="{3E47B2AD-D5A1-421F-AAC1-6FD0738FB980}" destId="{F0FA4281-6815-4A50-9F77-1C951598BB84}" srcOrd="1" destOrd="0" presId="urn:microsoft.com/office/officeart/2005/8/layout/hierarchy4"/>
    <dgm:cxn modelId="{B9BAD01F-B969-48AE-8CBE-320A709C3AF9}" type="presParOf" srcId="{3E47B2AD-D5A1-421F-AAC1-6FD0738FB980}" destId="{266A13A9-A763-4A1A-8F24-23A97F249EC4}" srcOrd="2" destOrd="0" presId="urn:microsoft.com/office/officeart/2005/8/layout/hierarchy4"/>
    <dgm:cxn modelId="{23C8C001-0124-42E0-9F16-F7A9739C3628}" type="presParOf" srcId="{266A13A9-A763-4A1A-8F24-23A97F249EC4}" destId="{4F8DCCA2-45FC-459C-B3E4-EFD681251046}" srcOrd="0" destOrd="0" presId="urn:microsoft.com/office/officeart/2005/8/layout/hierarchy4"/>
    <dgm:cxn modelId="{EECC9072-AF27-44F6-8D2F-565856869ADF}" type="presParOf" srcId="{4F8DCCA2-45FC-459C-B3E4-EFD681251046}" destId="{DA5B3550-EA7B-454A-BF91-37430FB49314}" srcOrd="0" destOrd="0" presId="urn:microsoft.com/office/officeart/2005/8/layout/hierarchy4"/>
    <dgm:cxn modelId="{9D9FF515-05DD-4680-B492-6E4CC8D2340A}" type="presParOf" srcId="{4F8DCCA2-45FC-459C-B3E4-EFD681251046}" destId="{0B19D2EC-3F0B-417F-AB3B-289ABAB40F02}" srcOrd="1" destOrd="0" presId="urn:microsoft.com/office/officeart/2005/8/layout/hierarchy4"/>
    <dgm:cxn modelId="{59F1E2F3-806A-47BE-951E-07FE24A619FD}" type="presParOf" srcId="{266A13A9-A763-4A1A-8F24-23A97F249EC4}" destId="{C89D1656-3DA7-4C87-A222-77663B61C959}" srcOrd="1" destOrd="0" presId="urn:microsoft.com/office/officeart/2005/8/layout/hierarchy4"/>
    <dgm:cxn modelId="{BC1F029D-0AE5-459A-865D-0F1BE6CB2690}" type="presParOf" srcId="{266A13A9-A763-4A1A-8F24-23A97F249EC4}" destId="{E30226F8-BC8D-4C49-951D-2F5773746C42}" srcOrd="2" destOrd="0" presId="urn:microsoft.com/office/officeart/2005/8/layout/hierarchy4"/>
    <dgm:cxn modelId="{5F00381E-1E18-484D-97E0-BC22D2889E26}" type="presParOf" srcId="{E30226F8-BC8D-4C49-951D-2F5773746C42}" destId="{118C96E8-33CC-499F-9491-9E920B05965E}" srcOrd="0" destOrd="0" presId="urn:microsoft.com/office/officeart/2005/8/layout/hierarchy4"/>
    <dgm:cxn modelId="{044DD61D-F39F-45F2-883F-C424CA3F78E1}" type="presParOf" srcId="{E30226F8-BC8D-4C49-951D-2F5773746C42}" destId="{51CEBF62-98F2-41EB-8C28-7FAF0E214C6C}" srcOrd="1" destOrd="0" presId="urn:microsoft.com/office/officeart/2005/8/layout/hierarchy4"/>
    <dgm:cxn modelId="{8D48FED6-C7CD-454A-9846-EDCB596E0AF3}" type="presParOf" srcId="{266A13A9-A763-4A1A-8F24-23A97F249EC4}" destId="{10C0C6C8-6476-4F72-B28D-0BFBEB27EF82}" srcOrd="3" destOrd="0" presId="urn:microsoft.com/office/officeart/2005/8/layout/hierarchy4"/>
    <dgm:cxn modelId="{FBEB03C4-7BE8-427B-AC68-7FD67ACC7C15}" type="presParOf" srcId="{266A13A9-A763-4A1A-8F24-23A97F249EC4}" destId="{EB5F7569-D127-4F6B-B99F-8B1409116F0C}" srcOrd="4" destOrd="0" presId="urn:microsoft.com/office/officeart/2005/8/layout/hierarchy4"/>
    <dgm:cxn modelId="{17FD768D-EFCF-4529-91F6-73C6318A2447}" type="presParOf" srcId="{EB5F7569-D127-4F6B-B99F-8B1409116F0C}" destId="{C21E79A8-D201-458F-B481-98F90C4568D5}" srcOrd="0" destOrd="0" presId="urn:microsoft.com/office/officeart/2005/8/layout/hierarchy4"/>
    <dgm:cxn modelId="{82BD59CA-3FF0-4E37-90FF-8F275B2B0665}" type="presParOf" srcId="{EB5F7569-D127-4F6B-B99F-8B1409116F0C}" destId="{6AE20FD4-5522-4606-BD2C-00AD6D57FD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5C7B8A-95AE-4038-8BEF-18CA39B2B380}">
      <dsp:nvSpPr>
        <dsp:cNvPr id="0" name=""/>
        <dsp:cNvSpPr/>
      </dsp:nvSpPr>
      <dsp:spPr>
        <a:xfrm rot="5400000">
          <a:off x="-131333" y="134292"/>
          <a:ext cx="875555" cy="612889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>
              <a:solidFill>
                <a:schemeClr val="tx1"/>
              </a:solidFill>
            </a:rPr>
            <a:t>1</a:t>
          </a:r>
          <a:endParaRPr lang="en-AU" sz="2400" b="1" kern="1200" dirty="0">
            <a:solidFill>
              <a:schemeClr val="tx1"/>
            </a:solidFill>
          </a:endParaRPr>
        </a:p>
      </dsp:txBody>
      <dsp:txXfrm rot="5400000">
        <a:off x="-131333" y="134292"/>
        <a:ext cx="875555" cy="612889"/>
      </dsp:txXfrm>
    </dsp:sp>
    <dsp:sp modelId="{6132687B-2A28-4164-A8BB-572E22630707}">
      <dsp:nvSpPr>
        <dsp:cNvPr id="0" name=""/>
        <dsp:cNvSpPr/>
      </dsp:nvSpPr>
      <dsp:spPr>
        <a:xfrm rot="5400000">
          <a:off x="4135949" y="-3520101"/>
          <a:ext cx="569410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i="0" u="none" kern="1200" dirty="0"/>
            <a:t>Statement of Problem: </a:t>
          </a:r>
          <a:r>
            <a:rPr lang="en-AU" sz="1800" b="0" i="0" u="none" kern="1200" dirty="0"/>
            <a:t>RIS clearly </a:t>
          </a:r>
          <a:r>
            <a:rPr lang="en-AU" sz="1800" b="0" i="0" u="none" kern="1200" dirty="0" smtClean="0"/>
            <a:t>identifies </a:t>
          </a:r>
          <a:r>
            <a:rPr lang="en-AU" sz="1800" b="0" i="0" u="none" kern="1200" dirty="0"/>
            <a:t>problem(s)</a:t>
          </a:r>
          <a:endParaRPr lang="en-AU" sz="1800" b="1" kern="1200" dirty="0"/>
        </a:p>
      </dsp:txBody>
      <dsp:txXfrm rot="5400000">
        <a:off x="4135949" y="-3520101"/>
        <a:ext cx="569410" cy="7615530"/>
      </dsp:txXfrm>
    </dsp:sp>
    <dsp:sp modelId="{58A0E001-BB62-4082-87F3-59CDB2766344}">
      <dsp:nvSpPr>
        <dsp:cNvPr id="0" name=""/>
        <dsp:cNvSpPr/>
      </dsp:nvSpPr>
      <dsp:spPr>
        <a:xfrm rot="5400000">
          <a:off x="-131333" y="926621"/>
          <a:ext cx="875555" cy="612889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>
              <a:solidFill>
                <a:schemeClr val="tx1"/>
              </a:solidFill>
            </a:rPr>
            <a:t>2</a:t>
          </a:r>
          <a:endParaRPr lang="en-AU" sz="2400" b="1" kern="1200" dirty="0">
            <a:solidFill>
              <a:schemeClr val="tx1"/>
            </a:solidFill>
          </a:endParaRPr>
        </a:p>
      </dsp:txBody>
      <dsp:txXfrm rot="5400000">
        <a:off x="-131333" y="926621"/>
        <a:ext cx="875555" cy="612889"/>
      </dsp:txXfrm>
    </dsp:sp>
    <dsp:sp modelId="{31E12DC2-6E8C-4355-BA94-4BDE2207FD55}">
      <dsp:nvSpPr>
        <dsp:cNvPr id="0" name=""/>
        <dsp:cNvSpPr/>
      </dsp:nvSpPr>
      <dsp:spPr>
        <a:xfrm rot="5400000">
          <a:off x="4136098" y="-2735860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kern="1200" dirty="0"/>
            <a:t>Objectives: </a:t>
          </a:r>
          <a:r>
            <a:rPr lang="en-AU" sz="1800" b="0" kern="1200" dirty="0"/>
            <a:t>I</a:t>
          </a:r>
          <a:r>
            <a:rPr lang="en-AU" sz="1800" b="0" i="0" u="none" kern="1200" dirty="0"/>
            <a:t>ntended outcomes, goals; should not pre-justify a preferred solution</a:t>
          </a:r>
          <a:endParaRPr lang="en-AU" sz="1800" b="1" kern="1200" dirty="0"/>
        </a:p>
      </dsp:txBody>
      <dsp:txXfrm rot="5400000">
        <a:off x="4136098" y="-2735860"/>
        <a:ext cx="569111" cy="7615530"/>
      </dsp:txXfrm>
    </dsp:sp>
    <dsp:sp modelId="{3DC2C498-63C8-4920-A3B2-DCD71CB78F04}">
      <dsp:nvSpPr>
        <dsp:cNvPr id="0" name=""/>
        <dsp:cNvSpPr/>
      </dsp:nvSpPr>
      <dsp:spPr>
        <a:xfrm rot="5400000">
          <a:off x="-131333" y="1718951"/>
          <a:ext cx="875555" cy="612889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>
              <a:solidFill>
                <a:schemeClr val="tx1"/>
              </a:solidFill>
            </a:rPr>
            <a:t>3</a:t>
          </a:r>
          <a:endParaRPr lang="en-AU" sz="2400" b="1" kern="1200" dirty="0">
            <a:solidFill>
              <a:schemeClr val="tx1"/>
            </a:solidFill>
          </a:endParaRPr>
        </a:p>
      </dsp:txBody>
      <dsp:txXfrm rot="5400000">
        <a:off x="-131333" y="1718951"/>
        <a:ext cx="875555" cy="612889"/>
      </dsp:txXfrm>
    </dsp:sp>
    <dsp:sp modelId="{56255D3C-E3ED-4569-B46A-F44727CB2BEB}">
      <dsp:nvSpPr>
        <dsp:cNvPr id="0" name=""/>
        <dsp:cNvSpPr/>
      </dsp:nvSpPr>
      <dsp:spPr>
        <a:xfrm rot="5400000">
          <a:off x="4136098" y="-1935591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kern="1200" dirty="0"/>
            <a:t>Statement of Options: </a:t>
          </a:r>
          <a:r>
            <a:rPr lang="en-AU" sz="1800" b="0" i="0" u="none" kern="1200" dirty="0"/>
            <a:t>Identify a range of viable options</a:t>
          </a:r>
          <a:endParaRPr lang="en-AU" sz="1800" b="1" kern="1200" dirty="0"/>
        </a:p>
      </dsp:txBody>
      <dsp:txXfrm rot="5400000">
        <a:off x="4136098" y="-1935591"/>
        <a:ext cx="569111" cy="7615530"/>
      </dsp:txXfrm>
    </dsp:sp>
    <dsp:sp modelId="{7C72508F-FE58-4FA5-A97E-6BA735A3DE14}">
      <dsp:nvSpPr>
        <dsp:cNvPr id="0" name=""/>
        <dsp:cNvSpPr/>
      </dsp:nvSpPr>
      <dsp:spPr>
        <a:xfrm rot="5400000">
          <a:off x="-131333" y="2511280"/>
          <a:ext cx="875555" cy="612889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>
              <a:solidFill>
                <a:schemeClr val="tx1"/>
              </a:solidFill>
            </a:rPr>
            <a:t>4</a:t>
          </a:r>
          <a:endParaRPr lang="en-AU" sz="2400" b="1" kern="1200" dirty="0">
            <a:solidFill>
              <a:schemeClr val="tx1"/>
            </a:solidFill>
          </a:endParaRPr>
        </a:p>
      </dsp:txBody>
      <dsp:txXfrm rot="5400000">
        <a:off x="-131333" y="2511280"/>
        <a:ext cx="875555" cy="612889"/>
      </dsp:txXfrm>
    </dsp:sp>
    <dsp:sp modelId="{30DDB8C7-DB11-43A6-BF72-E49521580165}">
      <dsp:nvSpPr>
        <dsp:cNvPr id="0" name=""/>
        <dsp:cNvSpPr/>
      </dsp:nvSpPr>
      <dsp:spPr>
        <a:xfrm rot="5400000">
          <a:off x="4136098" y="-1143262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i="0" u="none" kern="1200" dirty="0"/>
            <a:t>Impact Analysis (Costs and Benefits</a:t>
          </a:r>
          <a:r>
            <a:rPr lang="en-AU" sz="1800" b="1" i="1" u="none" kern="1200" dirty="0"/>
            <a:t>): </a:t>
          </a:r>
          <a:r>
            <a:rPr lang="en-AU" sz="1800" b="0" i="0" u="none" kern="1200" dirty="0"/>
            <a:t>Provide adequate analysis of costs and benefits of options</a:t>
          </a:r>
          <a:endParaRPr lang="en-AU" sz="1800" b="1" kern="1200" dirty="0"/>
        </a:p>
      </dsp:txBody>
      <dsp:txXfrm rot="5400000">
        <a:off x="4136098" y="-1143262"/>
        <a:ext cx="569111" cy="7615530"/>
      </dsp:txXfrm>
    </dsp:sp>
    <dsp:sp modelId="{6C785837-5810-4A26-9A2D-15B3DBA94E87}">
      <dsp:nvSpPr>
        <dsp:cNvPr id="0" name=""/>
        <dsp:cNvSpPr/>
      </dsp:nvSpPr>
      <dsp:spPr>
        <a:xfrm rot="5400000">
          <a:off x="-131333" y="3303610"/>
          <a:ext cx="875555" cy="612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/>
            <a:t>5</a:t>
          </a:r>
          <a:endParaRPr lang="en-AU" sz="2400" b="1" kern="1200" dirty="0"/>
        </a:p>
      </dsp:txBody>
      <dsp:txXfrm rot="5400000">
        <a:off x="-131333" y="3303610"/>
        <a:ext cx="875555" cy="612889"/>
      </dsp:txXfrm>
    </dsp:sp>
    <dsp:sp modelId="{DD4A0D56-E94D-4B1F-B4C4-9BCA71FB1C9F}">
      <dsp:nvSpPr>
        <dsp:cNvPr id="0" name=""/>
        <dsp:cNvSpPr/>
      </dsp:nvSpPr>
      <dsp:spPr>
        <a:xfrm rot="5400000">
          <a:off x="4136098" y="-350932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kern="1200" dirty="0"/>
            <a:t>Consultation: </a:t>
          </a:r>
          <a:r>
            <a:rPr lang="en-AU" sz="1800" b="0" i="0" u="none" kern="1200" dirty="0"/>
            <a:t> Describe consultation and summarise views</a:t>
          </a:r>
          <a:endParaRPr lang="en-AU" sz="1800" b="1" kern="1200" dirty="0"/>
        </a:p>
      </dsp:txBody>
      <dsp:txXfrm rot="5400000">
        <a:off x="4136098" y="-350932"/>
        <a:ext cx="569111" cy="7615530"/>
      </dsp:txXfrm>
    </dsp:sp>
    <dsp:sp modelId="{C94DE5F0-A447-4424-9EFB-64951B6AEE57}">
      <dsp:nvSpPr>
        <dsp:cNvPr id="0" name=""/>
        <dsp:cNvSpPr/>
      </dsp:nvSpPr>
      <dsp:spPr>
        <a:xfrm rot="5400000">
          <a:off x="-131333" y="4095940"/>
          <a:ext cx="875555" cy="612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/>
            <a:t>6</a:t>
          </a:r>
          <a:endParaRPr lang="en-AU" sz="2400" b="1" kern="1200" dirty="0"/>
        </a:p>
      </dsp:txBody>
      <dsp:txXfrm rot="5400000">
        <a:off x="-131333" y="4095940"/>
        <a:ext cx="875555" cy="612889"/>
      </dsp:txXfrm>
    </dsp:sp>
    <dsp:sp modelId="{1786429A-BC94-46F3-B894-491EE569C6CD}">
      <dsp:nvSpPr>
        <dsp:cNvPr id="0" name=""/>
        <dsp:cNvSpPr/>
      </dsp:nvSpPr>
      <dsp:spPr>
        <a:xfrm rot="5400000">
          <a:off x="4136098" y="441396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kern="1200" dirty="0"/>
            <a:t>Evaluation and Conclusion: </a:t>
          </a:r>
          <a:r>
            <a:rPr lang="en-AU" sz="1800" b="0" i="0" u="none" kern="1200" dirty="0"/>
            <a:t>Why preferred option; Benefits of proposal outweigh the costs </a:t>
          </a:r>
          <a:endParaRPr lang="en-AU" sz="1800" b="1" kern="1200" dirty="0"/>
        </a:p>
      </dsp:txBody>
      <dsp:txXfrm rot="5400000">
        <a:off x="4136098" y="441396"/>
        <a:ext cx="569111" cy="7615530"/>
      </dsp:txXfrm>
    </dsp:sp>
    <dsp:sp modelId="{532A2550-FCB2-4274-AFAE-7AFF60407C16}">
      <dsp:nvSpPr>
        <dsp:cNvPr id="0" name=""/>
        <dsp:cNvSpPr/>
      </dsp:nvSpPr>
      <dsp:spPr>
        <a:xfrm rot="5400000">
          <a:off x="-131333" y="4888269"/>
          <a:ext cx="875555" cy="612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b="1" kern="1200" dirty="0" smtClean="0"/>
            <a:t>7</a:t>
          </a:r>
          <a:endParaRPr lang="en-AU" sz="2400" b="1" kern="1200" dirty="0"/>
        </a:p>
      </dsp:txBody>
      <dsp:txXfrm rot="5400000">
        <a:off x="-131333" y="4888269"/>
        <a:ext cx="875555" cy="612889"/>
      </dsp:txXfrm>
    </dsp:sp>
    <dsp:sp modelId="{5B46D2B6-348D-4EF6-962B-D23F8DD8DFA8}">
      <dsp:nvSpPr>
        <dsp:cNvPr id="0" name=""/>
        <dsp:cNvSpPr/>
      </dsp:nvSpPr>
      <dsp:spPr>
        <a:xfrm rot="5400000">
          <a:off x="4136098" y="1233726"/>
          <a:ext cx="569111" cy="7615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b="1" kern="1200" dirty="0"/>
            <a:t>Implementation and Review: </a:t>
          </a:r>
          <a:r>
            <a:rPr lang="en-AU" sz="1800" b="0" i="0" u="none" kern="1200" dirty="0"/>
            <a:t> Provide how preferred option implemented, monitored and reviewed </a:t>
          </a:r>
          <a:endParaRPr lang="en-AU" sz="1800" b="1" kern="1200" dirty="0"/>
        </a:p>
      </dsp:txBody>
      <dsp:txXfrm rot="5400000">
        <a:off x="4136098" y="1233726"/>
        <a:ext cx="569111" cy="761553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0" y="285"/>
          <a:ext cx="8491196" cy="1167573"/>
        </a:xfrm>
        <a:prstGeom prst="roundRect">
          <a:avLst>
            <a:gd name="adj" fmla="val 10000"/>
          </a:avLst>
        </a:prstGeom>
        <a:solidFill>
          <a:srgbClr val="0066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9</a:t>
          </a:r>
        </a:p>
      </dsp:txBody>
      <dsp:txXfrm>
        <a:off x="0" y="285"/>
        <a:ext cx="8491196" cy="1167573"/>
      </dsp:txXfrm>
    </dsp:sp>
    <dsp:sp modelId="{25D036FF-364A-47B5-B9AE-BA5AE2A78258}">
      <dsp:nvSpPr>
        <dsp:cNvPr id="0" name=""/>
        <dsp:cNvSpPr/>
      </dsp:nvSpPr>
      <dsp:spPr>
        <a:xfrm rot="5400000">
          <a:off x="1170074" y="-258669"/>
          <a:ext cx="1551491" cy="3963113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170074" y="-258669"/>
        <a:ext cx="1551491" cy="3963113"/>
      </dsp:txXfrm>
    </dsp:sp>
    <dsp:sp modelId="{C69C4584-8372-4850-9DC4-24ED0876B922}">
      <dsp:nvSpPr>
        <dsp:cNvPr id="0" name=""/>
        <dsp:cNvSpPr/>
      </dsp:nvSpPr>
      <dsp:spPr>
        <a:xfrm rot="5400000">
          <a:off x="1138709" y="1392603"/>
          <a:ext cx="1551491" cy="3828910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sp:txBody>
      <dsp:txXfrm rot="5400000">
        <a:off x="1138709" y="1392603"/>
        <a:ext cx="1551491" cy="3828910"/>
      </dsp:txXfrm>
    </dsp:sp>
    <dsp:sp modelId="{19A26C0D-37DD-4ECC-81C4-43EB1B877482}">
      <dsp:nvSpPr>
        <dsp:cNvPr id="0" name=""/>
        <dsp:cNvSpPr/>
      </dsp:nvSpPr>
      <dsp:spPr>
        <a:xfrm>
          <a:off x="3309726" y="1229818"/>
          <a:ext cx="5110986" cy="1662421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309726" y="1229818"/>
        <a:ext cx="5110986" cy="1662421"/>
      </dsp:txXfrm>
    </dsp:sp>
    <dsp:sp modelId="{DA5B3550-EA7B-454A-BF91-37430FB49314}">
      <dsp:nvSpPr>
        <dsp:cNvPr id="0" name=""/>
        <dsp:cNvSpPr/>
      </dsp:nvSpPr>
      <dsp:spPr>
        <a:xfrm>
          <a:off x="3376884" y="2608416"/>
          <a:ext cx="1877677" cy="2269581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kern="1200" smtClean="0"/>
            <a:t> Labelling;</a:t>
          </a:r>
          <a:br>
            <a:rPr lang="en-AU" sz="1800" kern="1200" smtClean="0"/>
          </a:br>
          <a:r>
            <a:rPr lang="en-AU" sz="1800" kern="1200" smtClean="0"/>
            <a:t>Efficiency &amp; Emission standards </a:t>
          </a:r>
          <a:br>
            <a:rPr lang="en-AU" sz="1800" kern="1200" smtClean="0"/>
          </a:br>
          <a:r>
            <a:rPr lang="en-AU" sz="1800" kern="1200" smtClean="0"/>
            <a:t>(</a:t>
          </a:r>
          <a:r>
            <a:rPr lang="en-A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60%</a:t>
          </a:r>
          <a:r>
            <a:rPr lang="en-AU" sz="1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r>
            <a:rPr lang="en-A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1.5g/kg</a:t>
          </a:r>
          <a:r>
            <a:rPr lang="en-AU" sz="1800" kern="1200" smtClean="0"/>
            <a:t>)</a:t>
          </a:r>
          <a:br>
            <a:rPr lang="en-AU" sz="1800" kern="1200" smtClean="0"/>
          </a:br>
          <a:endParaRPr lang="en-AU" sz="1800" kern="1200" dirty="0"/>
        </a:p>
      </dsp:txBody>
      <dsp:txXfrm>
        <a:off x="3376884" y="2608416"/>
        <a:ext cx="1877677" cy="2269581"/>
      </dsp:txXfrm>
    </dsp:sp>
    <dsp:sp modelId="{118C96E8-33CC-499F-9491-9E920B05965E}">
      <dsp:nvSpPr>
        <dsp:cNvPr id="0" name=""/>
        <dsp:cNvSpPr/>
      </dsp:nvSpPr>
      <dsp:spPr>
        <a:xfrm>
          <a:off x="5319724" y="2608416"/>
          <a:ext cx="1551491" cy="1769946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smtClean="0"/>
            <a:t/>
          </a:r>
          <a:br>
            <a:rPr lang="en-AU" sz="1800" kern="1200" smtClean="0"/>
          </a:br>
          <a:r>
            <a:rPr lang="en-AU" sz="1800" kern="1200" smtClean="0"/>
            <a:t>As for </a:t>
          </a:r>
          <a:br>
            <a:rPr lang="en-AU" sz="1800" kern="1200" smtClean="0"/>
          </a:br>
          <a:r>
            <a:rPr lang="en-AU" sz="1800" kern="1200" smtClean="0"/>
            <a:t>Option 7</a:t>
          </a:r>
          <a:endParaRPr lang="en-AU" sz="1800" kern="1200" dirty="0"/>
        </a:p>
      </dsp:txBody>
      <dsp:txXfrm>
        <a:off x="5319724" y="2608416"/>
        <a:ext cx="1551491" cy="1769946"/>
      </dsp:txXfrm>
    </dsp:sp>
    <dsp:sp modelId="{C21E79A8-D201-458F-B481-98F90C4568D5}">
      <dsp:nvSpPr>
        <dsp:cNvPr id="0" name=""/>
        <dsp:cNvSpPr/>
      </dsp:nvSpPr>
      <dsp:spPr>
        <a:xfrm>
          <a:off x="6936379" y="2608416"/>
          <a:ext cx="1551491" cy="1748218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kern="1200" smtClean="0"/>
            <a:t> </a:t>
          </a:r>
          <a:br>
            <a:rPr lang="en-AU" sz="1800" b="1" kern="1200" smtClean="0"/>
          </a:br>
          <a:r>
            <a:rPr lang="en-AU" sz="1800" kern="1200" smtClean="0"/>
            <a:t>As for </a:t>
          </a:r>
          <a:br>
            <a:rPr lang="en-AU" sz="1800" kern="1200" smtClean="0"/>
          </a:br>
          <a:r>
            <a:rPr lang="en-AU" sz="1800" kern="1200" smtClean="0"/>
            <a:t>Option 7</a:t>
          </a:r>
          <a:endParaRPr lang="en-AU" sz="1800" kern="1200" dirty="0"/>
        </a:p>
      </dsp:txBody>
      <dsp:txXfrm>
        <a:off x="6936379" y="2608416"/>
        <a:ext cx="1551491" cy="17482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5097" y="2721"/>
          <a:ext cx="8653318" cy="751179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1</a:t>
          </a:r>
        </a:p>
      </dsp:txBody>
      <dsp:txXfrm>
        <a:off x="5097" y="2721"/>
        <a:ext cx="8653318" cy="751179"/>
      </dsp:txXfrm>
    </dsp:sp>
    <dsp:sp modelId="{25D036FF-364A-47B5-B9AE-BA5AE2A78258}">
      <dsp:nvSpPr>
        <dsp:cNvPr id="0" name=""/>
        <dsp:cNvSpPr/>
      </dsp:nvSpPr>
      <dsp:spPr>
        <a:xfrm>
          <a:off x="24397" y="776152"/>
          <a:ext cx="1644458" cy="125091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Voluntary Approach</a:t>
          </a:r>
        </a:p>
      </dsp:txBody>
      <dsp:txXfrm>
        <a:off x="24397" y="776152"/>
        <a:ext cx="1644458" cy="1250917"/>
      </dsp:txXfrm>
    </dsp:sp>
    <dsp:sp modelId="{9E215F40-6C5B-4947-AD24-97EDC5A04526}">
      <dsp:nvSpPr>
        <dsp:cNvPr id="0" name=""/>
        <dsp:cNvSpPr/>
      </dsp:nvSpPr>
      <dsp:spPr>
        <a:xfrm>
          <a:off x="1785098" y="776377"/>
          <a:ext cx="1644458" cy="125091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r>
            <a:rPr lang="en-AU" sz="2600" b="1" kern="1200" dirty="0"/>
            <a:t> </a:t>
          </a: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</a:t>
          </a:r>
        </a:p>
      </dsp:txBody>
      <dsp:txXfrm>
        <a:off x="1785098" y="776377"/>
        <a:ext cx="1644458" cy="1250917"/>
      </dsp:txXfrm>
    </dsp:sp>
    <dsp:sp modelId="{19A26C0D-37DD-4ECC-81C4-43EB1B877482}">
      <dsp:nvSpPr>
        <dsp:cNvPr id="0" name=""/>
        <dsp:cNvSpPr/>
      </dsp:nvSpPr>
      <dsp:spPr>
        <a:xfrm>
          <a:off x="3511820" y="790724"/>
          <a:ext cx="5071509" cy="1139131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511820" y="790724"/>
        <a:ext cx="5071509" cy="1139131"/>
      </dsp:txXfrm>
    </dsp:sp>
    <dsp:sp modelId="{DA5B3550-EA7B-454A-BF91-37430FB49314}">
      <dsp:nvSpPr>
        <dsp:cNvPr id="0" name=""/>
        <dsp:cNvSpPr/>
      </dsp:nvSpPr>
      <dsp:spPr>
        <a:xfrm>
          <a:off x="3588350" y="1821540"/>
          <a:ext cx="1638044" cy="1130447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/>
            <a:t>Standards:</a:t>
          </a:r>
          <a:r>
            <a:rPr lang="en-AU" sz="2000" kern="1200" dirty="0"/>
            <a:t> N/A</a:t>
          </a:r>
        </a:p>
      </dsp:txBody>
      <dsp:txXfrm>
        <a:off x="3588350" y="1821540"/>
        <a:ext cx="1638044" cy="1130447"/>
      </dsp:txXfrm>
    </dsp:sp>
    <dsp:sp modelId="{118C96E8-33CC-499F-9491-9E920B05965E}">
      <dsp:nvSpPr>
        <dsp:cNvPr id="0" name=""/>
        <dsp:cNvSpPr/>
      </dsp:nvSpPr>
      <dsp:spPr>
        <a:xfrm>
          <a:off x="5295192" y="1821540"/>
          <a:ext cx="1638044" cy="1130447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2000" kern="1200" dirty="0">
              <a:solidFill>
                <a:srgbClr val="002060"/>
              </a:solidFill>
            </a:rPr>
            <a:t/>
          </a:r>
          <a:br>
            <a:rPr lang="en-AU" sz="2000" kern="1200" dirty="0">
              <a:solidFill>
                <a:srgbClr val="002060"/>
              </a:solidFill>
            </a:rPr>
          </a:br>
          <a:r>
            <a:rPr lang="en-AU" sz="2000" kern="1200" dirty="0">
              <a:solidFill>
                <a:srgbClr val="002060"/>
              </a:solidFill>
            </a:rPr>
            <a:t>National audits</a:t>
          </a:r>
        </a:p>
      </dsp:txBody>
      <dsp:txXfrm>
        <a:off x="5295192" y="1821540"/>
        <a:ext cx="1638044" cy="1130447"/>
      </dsp:txXfrm>
    </dsp:sp>
    <dsp:sp modelId="{C21E79A8-D201-458F-B481-98F90C4568D5}">
      <dsp:nvSpPr>
        <dsp:cNvPr id="0" name=""/>
        <dsp:cNvSpPr/>
      </dsp:nvSpPr>
      <dsp:spPr>
        <a:xfrm>
          <a:off x="7002034" y="1821540"/>
          <a:ext cx="1638044" cy="1130447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2000" b="1" kern="1200" dirty="0">
              <a:solidFill>
                <a:srgbClr val="002060"/>
              </a:solidFill>
            </a:rPr>
            <a:t> </a:t>
          </a:r>
          <a:r>
            <a:rPr lang="en-AU" sz="2000" kern="1200" dirty="0" smtClean="0">
              <a:solidFill>
                <a:srgbClr val="002060"/>
              </a:solidFill>
            </a:rPr>
            <a:t>Education </a:t>
          </a:r>
          <a:endParaRPr lang="en-AU" sz="2000" kern="1200" dirty="0">
            <a:solidFill>
              <a:srgbClr val="002060"/>
            </a:solidFill>
          </a:endParaRPr>
        </a:p>
      </dsp:txBody>
      <dsp:txXfrm>
        <a:off x="7002034" y="1821540"/>
        <a:ext cx="1638044" cy="11304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2569" y="2387"/>
          <a:ext cx="8641397" cy="76940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2</a:t>
          </a:r>
        </a:p>
      </dsp:txBody>
      <dsp:txXfrm>
        <a:off x="2569" y="2387"/>
        <a:ext cx="8641397" cy="769406"/>
      </dsp:txXfrm>
    </dsp:sp>
    <dsp:sp modelId="{25D036FF-364A-47B5-B9AE-BA5AE2A78258}">
      <dsp:nvSpPr>
        <dsp:cNvPr id="0" name=""/>
        <dsp:cNvSpPr/>
      </dsp:nvSpPr>
      <dsp:spPr>
        <a:xfrm>
          <a:off x="20145" y="794295"/>
          <a:ext cx="1765168" cy="1307266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Voluntary Approach</a:t>
          </a:r>
        </a:p>
      </dsp:txBody>
      <dsp:txXfrm>
        <a:off x="20145" y="794295"/>
        <a:ext cx="1765168" cy="1307266"/>
      </dsp:txXfrm>
    </dsp:sp>
    <dsp:sp modelId="{9E215F40-6C5B-4947-AD24-97EDC5A04526}">
      <dsp:nvSpPr>
        <dsp:cNvPr id="0" name=""/>
        <dsp:cNvSpPr/>
      </dsp:nvSpPr>
      <dsp:spPr>
        <a:xfrm>
          <a:off x="1897106" y="794557"/>
          <a:ext cx="1579667" cy="1307266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Program</a:t>
          </a:r>
        </a:p>
      </dsp:txBody>
      <dsp:txXfrm>
        <a:off x="1897106" y="794557"/>
        <a:ext cx="1579667" cy="1307266"/>
      </dsp:txXfrm>
    </dsp:sp>
    <dsp:sp modelId="{19A26C0D-37DD-4ECC-81C4-43EB1B877482}">
      <dsp:nvSpPr>
        <dsp:cNvPr id="0" name=""/>
        <dsp:cNvSpPr/>
      </dsp:nvSpPr>
      <dsp:spPr>
        <a:xfrm>
          <a:off x="3554051" y="813766"/>
          <a:ext cx="5014307" cy="113659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554051" y="813766"/>
        <a:ext cx="5014307" cy="1136595"/>
      </dsp:txXfrm>
    </dsp:sp>
    <dsp:sp modelId="{DA5B3550-EA7B-454A-BF91-37430FB49314}">
      <dsp:nvSpPr>
        <dsp:cNvPr id="0" name=""/>
        <dsp:cNvSpPr/>
      </dsp:nvSpPr>
      <dsp:spPr>
        <a:xfrm>
          <a:off x="3619939" y="1831663"/>
          <a:ext cx="1579667" cy="1136595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/>
            <a:t>Standards:</a:t>
          </a:r>
          <a:r>
            <a:rPr lang="en-AU" sz="2000" kern="1200" dirty="0"/>
            <a:t> N/A</a:t>
          </a:r>
        </a:p>
      </dsp:txBody>
      <dsp:txXfrm>
        <a:off x="3619939" y="1831663"/>
        <a:ext cx="1579667" cy="1136595"/>
      </dsp:txXfrm>
    </dsp:sp>
    <dsp:sp modelId="{118C96E8-33CC-499F-9491-9E920B05965E}">
      <dsp:nvSpPr>
        <dsp:cNvPr id="0" name=""/>
        <dsp:cNvSpPr/>
      </dsp:nvSpPr>
      <dsp:spPr>
        <a:xfrm>
          <a:off x="5265953" y="1831663"/>
          <a:ext cx="1579667" cy="1136595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2000" kern="1200" dirty="0">
              <a:solidFill>
                <a:srgbClr val="002060"/>
              </a:solidFill>
            </a:rPr>
            <a:t/>
          </a:r>
          <a:br>
            <a:rPr lang="en-AU" sz="2000" kern="1200" dirty="0">
              <a:solidFill>
                <a:srgbClr val="002060"/>
              </a:solidFill>
            </a:rPr>
          </a:br>
          <a:r>
            <a:rPr lang="en-AU" sz="2000" kern="1200" dirty="0">
              <a:solidFill>
                <a:srgbClr val="002060"/>
              </a:solidFill>
            </a:rPr>
            <a:t>National audits</a:t>
          </a:r>
        </a:p>
      </dsp:txBody>
      <dsp:txXfrm>
        <a:off x="5265953" y="1831663"/>
        <a:ext cx="1579667" cy="1136595"/>
      </dsp:txXfrm>
    </dsp:sp>
    <dsp:sp modelId="{C21E79A8-D201-458F-B481-98F90C4568D5}">
      <dsp:nvSpPr>
        <dsp:cNvPr id="0" name=""/>
        <dsp:cNvSpPr/>
      </dsp:nvSpPr>
      <dsp:spPr>
        <a:xfrm>
          <a:off x="6911967" y="1831663"/>
          <a:ext cx="1722280" cy="1136595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2000" b="1" kern="1200" dirty="0">
              <a:solidFill>
                <a:srgbClr val="002060"/>
              </a:solidFill>
            </a:rPr>
            <a:t> </a:t>
          </a:r>
          <a:r>
            <a:rPr lang="en-AU" sz="2000" kern="1200" dirty="0">
              <a:solidFill>
                <a:srgbClr val="002060"/>
              </a:solidFill>
            </a:rPr>
            <a:t>Education </a:t>
          </a:r>
          <a:r>
            <a:rPr lang="en-AU" sz="2000" kern="1200" dirty="0" smtClean="0">
              <a:solidFill>
                <a:srgbClr val="002060"/>
              </a:solidFill>
            </a:rPr>
            <a:t>&amp; Replacement*</a:t>
          </a:r>
          <a:endParaRPr lang="en-AU" sz="2000" kern="1200" dirty="0">
            <a:solidFill>
              <a:srgbClr val="002060"/>
            </a:solidFill>
          </a:endParaRPr>
        </a:p>
      </dsp:txBody>
      <dsp:txXfrm>
        <a:off x="6911967" y="1831663"/>
        <a:ext cx="1722280" cy="11365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5041" y="3075"/>
          <a:ext cx="8558869" cy="1169942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3</a:t>
          </a:r>
        </a:p>
      </dsp:txBody>
      <dsp:txXfrm>
        <a:off x="5041" y="3075"/>
        <a:ext cx="8558869" cy="1169942"/>
      </dsp:txXfrm>
    </dsp:sp>
    <dsp:sp modelId="{25D036FF-364A-47B5-B9AE-BA5AE2A78258}">
      <dsp:nvSpPr>
        <dsp:cNvPr id="0" name=""/>
        <dsp:cNvSpPr/>
      </dsp:nvSpPr>
      <dsp:spPr>
        <a:xfrm rot="5400000">
          <a:off x="887286" y="336853"/>
          <a:ext cx="1626509" cy="3401075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sp:txBody>
      <dsp:txXfrm rot="5400000">
        <a:off x="887286" y="336853"/>
        <a:ext cx="1626509" cy="3401075"/>
      </dsp:txXfrm>
    </dsp:sp>
    <dsp:sp modelId="{C69C4584-8372-4850-9DC4-24ED0876B922}">
      <dsp:nvSpPr>
        <dsp:cNvPr id="0" name=""/>
        <dsp:cNvSpPr/>
      </dsp:nvSpPr>
      <dsp:spPr>
        <a:xfrm rot="5400000">
          <a:off x="898115" y="1732528"/>
          <a:ext cx="1626509" cy="3422741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sp:txBody>
      <dsp:txXfrm rot="5400000">
        <a:off x="898115" y="1732528"/>
        <a:ext cx="1626509" cy="3422741"/>
      </dsp:txXfrm>
    </dsp:sp>
    <dsp:sp modelId="{19A26C0D-37DD-4ECC-81C4-43EB1B877482}">
      <dsp:nvSpPr>
        <dsp:cNvPr id="0" name=""/>
        <dsp:cNvSpPr/>
      </dsp:nvSpPr>
      <dsp:spPr>
        <a:xfrm>
          <a:off x="3473489" y="1215952"/>
          <a:ext cx="5016155" cy="1250450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473489" y="1215952"/>
        <a:ext cx="5016155" cy="1250450"/>
      </dsp:txXfrm>
    </dsp:sp>
    <dsp:sp modelId="{DA5B3550-EA7B-454A-BF91-37430FB49314}">
      <dsp:nvSpPr>
        <dsp:cNvPr id="0" name=""/>
        <dsp:cNvSpPr/>
      </dsp:nvSpPr>
      <dsp:spPr>
        <a:xfrm>
          <a:off x="3549184" y="2325009"/>
          <a:ext cx="1620165" cy="1943922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kern="1200" dirty="0">
              <a:solidFill>
                <a:srgbClr val="002060"/>
              </a:solidFill>
            </a:rPr>
            <a:t> Emissions labelling (compliance plate)</a:t>
          </a:r>
        </a:p>
      </dsp:txBody>
      <dsp:txXfrm>
        <a:off x="3549184" y="2325009"/>
        <a:ext cx="1620165" cy="1943922"/>
      </dsp:txXfrm>
    </dsp:sp>
    <dsp:sp modelId="{118C96E8-33CC-499F-9491-9E920B05965E}">
      <dsp:nvSpPr>
        <dsp:cNvPr id="0" name=""/>
        <dsp:cNvSpPr/>
      </dsp:nvSpPr>
      <dsp:spPr>
        <a:xfrm>
          <a:off x="5237396" y="2325009"/>
          <a:ext cx="1620165" cy="3026255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dirty="0">
              <a:solidFill>
                <a:srgbClr val="002060"/>
              </a:solidFill>
            </a:rPr>
            <a:t/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Nationally coordinated funding for state-based standard audit </a:t>
          </a:r>
          <a:r>
            <a:rPr lang="en-AU" sz="1800" kern="1200" dirty="0" smtClean="0">
              <a:solidFill>
                <a:srgbClr val="002060"/>
              </a:solidFill>
            </a:rPr>
            <a:t/>
          </a:r>
          <a:br>
            <a:rPr lang="en-AU" sz="1800" kern="1200" dirty="0" smtClean="0">
              <a:solidFill>
                <a:srgbClr val="002060"/>
              </a:solidFill>
            </a:rPr>
          </a:br>
          <a:r>
            <a:rPr lang="en-AU" sz="1800" kern="1200" dirty="0" smtClean="0">
              <a:solidFill>
                <a:srgbClr val="002060"/>
              </a:solidFill>
            </a:rPr>
            <a:t>&amp; enforcement</a:t>
          </a:r>
          <a:endParaRPr lang="en-AU" sz="1800" kern="1200" dirty="0">
            <a:solidFill>
              <a:srgbClr val="002060"/>
            </a:solidFill>
          </a:endParaRPr>
        </a:p>
      </dsp:txBody>
      <dsp:txXfrm>
        <a:off x="5237396" y="2325009"/>
        <a:ext cx="1620165" cy="3026255"/>
      </dsp:txXfrm>
    </dsp:sp>
    <dsp:sp modelId="{C21E79A8-D201-458F-B481-98F90C4568D5}">
      <dsp:nvSpPr>
        <dsp:cNvPr id="0" name=""/>
        <dsp:cNvSpPr/>
      </dsp:nvSpPr>
      <dsp:spPr>
        <a:xfrm>
          <a:off x="6925609" y="2325009"/>
          <a:ext cx="1620165" cy="1960619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900" b="1" kern="1200" dirty="0">
              <a:solidFill>
                <a:srgbClr val="002060"/>
              </a:solidFill>
            </a:rPr>
            <a:t> </a:t>
          </a:r>
          <a:r>
            <a:rPr lang="en-AU" sz="1800" kern="1200" dirty="0">
              <a:solidFill>
                <a:srgbClr val="002060"/>
              </a:solidFill>
            </a:rPr>
            <a:t>Education </a:t>
          </a:r>
        </a:p>
      </dsp:txBody>
      <dsp:txXfrm>
        <a:off x="6925609" y="2325009"/>
        <a:ext cx="1620165" cy="196061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5022" y="1727"/>
          <a:ext cx="8525847" cy="1189240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4</a:t>
          </a:r>
        </a:p>
      </dsp:txBody>
      <dsp:txXfrm>
        <a:off x="5022" y="1727"/>
        <a:ext cx="8525847" cy="1189240"/>
      </dsp:txXfrm>
    </dsp:sp>
    <dsp:sp modelId="{25D036FF-364A-47B5-B9AE-BA5AE2A78258}">
      <dsp:nvSpPr>
        <dsp:cNvPr id="0" name=""/>
        <dsp:cNvSpPr/>
      </dsp:nvSpPr>
      <dsp:spPr>
        <a:xfrm rot="5400000">
          <a:off x="908636" y="365788"/>
          <a:ext cx="1620234" cy="3409141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sp:txBody>
      <dsp:txXfrm rot="5400000">
        <a:off x="908636" y="365788"/>
        <a:ext cx="1620234" cy="3409141"/>
      </dsp:txXfrm>
    </dsp:sp>
    <dsp:sp modelId="{C69C4584-8372-4850-9DC4-24ED0876B922}">
      <dsp:nvSpPr>
        <dsp:cNvPr id="0" name=""/>
        <dsp:cNvSpPr/>
      </dsp:nvSpPr>
      <dsp:spPr>
        <a:xfrm rot="5400000">
          <a:off x="891244" y="1664989"/>
          <a:ext cx="1620234" cy="3402722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sp:txBody>
      <dsp:txXfrm rot="5400000">
        <a:off x="891244" y="1664989"/>
        <a:ext cx="1620234" cy="3402722"/>
      </dsp:txXfrm>
    </dsp:sp>
    <dsp:sp modelId="{19A26C0D-37DD-4ECC-81C4-43EB1B877482}">
      <dsp:nvSpPr>
        <dsp:cNvPr id="0" name=""/>
        <dsp:cNvSpPr/>
      </dsp:nvSpPr>
      <dsp:spPr>
        <a:xfrm>
          <a:off x="3460087" y="1240764"/>
          <a:ext cx="4996802" cy="1348417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460087" y="1240764"/>
        <a:ext cx="4996802" cy="1348417"/>
      </dsp:txXfrm>
    </dsp:sp>
    <dsp:sp modelId="{DA5B3550-EA7B-454A-BF91-37430FB49314}">
      <dsp:nvSpPr>
        <dsp:cNvPr id="0" name=""/>
        <dsp:cNvSpPr/>
      </dsp:nvSpPr>
      <dsp:spPr>
        <a:xfrm>
          <a:off x="3535490" y="2433983"/>
          <a:ext cx="1613914" cy="2734886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b="0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AU" sz="1800" kern="1200" dirty="0" smtClean="0">
              <a:solidFill>
                <a:srgbClr val="002060"/>
              </a:solidFill>
            </a:rPr>
            <a:t/>
          </a:r>
          <a:br>
            <a:rPr lang="en-AU" sz="1800" kern="1200" dirty="0" smtClean="0">
              <a:solidFill>
                <a:srgbClr val="002060"/>
              </a:solidFill>
            </a:rPr>
          </a:br>
          <a:r>
            <a:rPr lang="en-AU" sz="1800" kern="1200" dirty="0" smtClean="0">
              <a:solidFill>
                <a:srgbClr val="002060"/>
              </a:solidFill>
            </a:rPr>
            <a:t>As </a:t>
          </a:r>
          <a:r>
            <a:rPr lang="en-AU" sz="1800" kern="1200" dirty="0">
              <a:solidFill>
                <a:srgbClr val="002060"/>
              </a:solidFill>
            </a:rPr>
            <a:t>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but with National star rating labelling scheme</a:t>
          </a:r>
        </a:p>
      </dsp:txBody>
      <dsp:txXfrm>
        <a:off x="3535490" y="2433983"/>
        <a:ext cx="1613914" cy="2734886"/>
      </dsp:txXfrm>
    </dsp:sp>
    <dsp:sp modelId="{118C96E8-33CC-499F-9491-9E920B05965E}">
      <dsp:nvSpPr>
        <dsp:cNvPr id="0" name=""/>
        <dsp:cNvSpPr/>
      </dsp:nvSpPr>
      <dsp:spPr>
        <a:xfrm>
          <a:off x="5217189" y="2433983"/>
          <a:ext cx="1613914" cy="2203694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dirty="0">
              <a:solidFill>
                <a:srgbClr val="002060"/>
              </a:solidFill>
            </a:rPr>
            <a:t/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As 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</a:p>
      </dsp:txBody>
      <dsp:txXfrm>
        <a:off x="5217189" y="2433983"/>
        <a:ext cx="1613914" cy="2203694"/>
      </dsp:txXfrm>
    </dsp:sp>
    <dsp:sp modelId="{C21E79A8-D201-458F-B481-98F90C4568D5}">
      <dsp:nvSpPr>
        <dsp:cNvPr id="0" name=""/>
        <dsp:cNvSpPr/>
      </dsp:nvSpPr>
      <dsp:spPr>
        <a:xfrm>
          <a:off x="6898888" y="2433983"/>
          <a:ext cx="1613914" cy="2234089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kern="1200" dirty="0">
              <a:solidFill>
                <a:srgbClr val="002060"/>
              </a:solidFill>
            </a:rPr>
            <a:t> </a:t>
          </a:r>
          <a:r>
            <a:rPr lang="en-AU" sz="1800" b="1" kern="1200" dirty="0" smtClean="0">
              <a:solidFill>
                <a:srgbClr val="002060"/>
              </a:solidFill>
            </a:rPr>
            <a:t/>
          </a:r>
          <a:br>
            <a:rPr lang="en-AU" sz="1800" b="1" kern="1200" dirty="0" smtClean="0">
              <a:solidFill>
                <a:srgbClr val="002060"/>
              </a:solidFill>
            </a:rPr>
          </a:br>
          <a:r>
            <a:rPr lang="en-AU" sz="1800" kern="1200" dirty="0" smtClean="0">
              <a:solidFill>
                <a:srgbClr val="002060"/>
              </a:solidFill>
            </a:rPr>
            <a:t>As </a:t>
          </a:r>
          <a:r>
            <a:rPr lang="en-AU" sz="1800" kern="1200" dirty="0">
              <a:solidFill>
                <a:srgbClr val="002060"/>
              </a:solidFill>
            </a:rPr>
            <a:t>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</a:p>
      </dsp:txBody>
      <dsp:txXfrm>
        <a:off x="6898888" y="2433983"/>
        <a:ext cx="1613914" cy="22340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5001" y="2001"/>
          <a:ext cx="8491118" cy="119637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5</a:t>
          </a:r>
        </a:p>
      </dsp:txBody>
      <dsp:txXfrm>
        <a:off x="5001" y="2001"/>
        <a:ext cx="8491118" cy="1196378"/>
      </dsp:txXfrm>
    </dsp:sp>
    <dsp:sp modelId="{25D036FF-364A-47B5-B9AE-BA5AE2A78258}">
      <dsp:nvSpPr>
        <dsp:cNvPr id="0" name=""/>
        <dsp:cNvSpPr/>
      </dsp:nvSpPr>
      <dsp:spPr>
        <a:xfrm rot="5400000">
          <a:off x="882619" y="415658"/>
          <a:ext cx="1613634" cy="332375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Collaborative Approach</a:t>
          </a:r>
        </a:p>
      </dsp:txBody>
      <dsp:txXfrm rot="5400000">
        <a:off x="882619" y="415658"/>
        <a:ext cx="1613634" cy="3323754"/>
      </dsp:txXfrm>
    </dsp:sp>
    <dsp:sp modelId="{C69C4584-8372-4850-9DC4-24ED0876B922}">
      <dsp:nvSpPr>
        <dsp:cNvPr id="0" name=""/>
        <dsp:cNvSpPr/>
      </dsp:nvSpPr>
      <dsp:spPr>
        <a:xfrm rot="5400000">
          <a:off x="864349" y="1802055"/>
          <a:ext cx="1613634" cy="3279201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Jurisdictions* </a:t>
          </a:r>
        </a:p>
      </dsp:txBody>
      <dsp:txXfrm rot="5400000">
        <a:off x="864349" y="1802055"/>
        <a:ext cx="1613634" cy="3279201"/>
      </dsp:txXfrm>
    </dsp:sp>
    <dsp:sp modelId="{19A26C0D-37DD-4ECC-81C4-43EB1B877482}">
      <dsp:nvSpPr>
        <dsp:cNvPr id="0" name=""/>
        <dsp:cNvSpPr/>
      </dsp:nvSpPr>
      <dsp:spPr>
        <a:xfrm>
          <a:off x="3445993" y="1249109"/>
          <a:ext cx="4976448" cy="122340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445993" y="1249109"/>
        <a:ext cx="4976448" cy="1223404"/>
      </dsp:txXfrm>
    </dsp:sp>
    <dsp:sp modelId="{DA5B3550-EA7B-454A-BF91-37430FB49314}">
      <dsp:nvSpPr>
        <dsp:cNvPr id="0" name=""/>
        <dsp:cNvSpPr/>
      </dsp:nvSpPr>
      <dsp:spPr>
        <a:xfrm>
          <a:off x="3521089" y="2320684"/>
          <a:ext cx="1607340" cy="275130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900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AU" sz="19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en-AU" sz="19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1800" kern="1200" dirty="0" smtClean="0">
              <a:solidFill>
                <a:srgbClr val="002060"/>
              </a:solidFill>
            </a:rPr>
            <a:t>As </a:t>
          </a:r>
          <a:r>
            <a:rPr lang="en-AU" sz="1800" kern="1200" dirty="0">
              <a:solidFill>
                <a:srgbClr val="002060"/>
              </a:solidFill>
            </a:rPr>
            <a:t>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but with Efficiency standard (60%)</a:t>
          </a:r>
        </a:p>
      </dsp:txBody>
      <dsp:txXfrm>
        <a:off x="3521089" y="2320684"/>
        <a:ext cx="1607340" cy="2751300"/>
      </dsp:txXfrm>
    </dsp:sp>
    <dsp:sp modelId="{118C96E8-33CC-499F-9491-9E920B05965E}">
      <dsp:nvSpPr>
        <dsp:cNvPr id="0" name=""/>
        <dsp:cNvSpPr/>
      </dsp:nvSpPr>
      <dsp:spPr>
        <a:xfrm>
          <a:off x="5195938" y="2320684"/>
          <a:ext cx="1607340" cy="2216919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dirty="0">
              <a:solidFill>
                <a:srgbClr val="002060"/>
              </a:solidFill>
            </a:rPr>
            <a:t/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As 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</a:p>
      </dsp:txBody>
      <dsp:txXfrm>
        <a:off x="5195938" y="2320684"/>
        <a:ext cx="1607340" cy="2216919"/>
      </dsp:txXfrm>
    </dsp:sp>
    <dsp:sp modelId="{C21E79A8-D201-458F-B481-98F90C4568D5}">
      <dsp:nvSpPr>
        <dsp:cNvPr id="0" name=""/>
        <dsp:cNvSpPr/>
      </dsp:nvSpPr>
      <dsp:spPr>
        <a:xfrm>
          <a:off x="6870786" y="2320684"/>
          <a:ext cx="1607340" cy="2247498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 </a:t>
          </a:r>
          <a:r>
            <a:rPr lang="en-AU" sz="19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en-AU" sz="19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1800" kern="1200" dirty="0" smtClean="0">
              <a:solidFill>
                <a:srgbClr val="002060"/>
              </a:solidFill>
            </a:rPr>
            <a:t>As </a:t>
          </a:r>
          <a:r>
            <a:rPr lang="en-AU" sz="1800" kern="1200" dirty="0">
              <a:solidFill>
                <a:srgbClr val="002060"/>
              </a:solidFill>
            </a:rPr>
            <a:t>in </a:t>
          </a:r>
          <a:br>
            <a:rPr lang="en-AU" sz="1800" kern="1200" dirty="0">
              <a:solidFill>
                <a:srgbClr val="002060"/>
              </a:solidFill>
            </a:rPr>
          </a:br>
          <a:r>
            <a:rPr lang="en-AU" sz="1800" kern="1200" dirty="0">
              <a:solidFill>
                <a:srgbClr val="002060"/>
              </a:solidFill>
            </a:rPr>
            <a:t>Option 3 </a:t>
          </a:r>
        </a:p>
      </dsp:txBody>
      <dsp:txXfrm>
        <a:off x="6870786" y="2320684"/>
        <a:ext cx="1607340" cy="224749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4075" y="2682"/>
          <a:ext cx="8474301" cy="1100442"/>
        </a:xfrm>
        <a:prstGeom prst="roundRect">
          <a:avLst>
            <a:gd name="adj" fmla="val 10000"/>
          </a:avLst>
        </a:prstGeom>
        <a:solidFill>
          <a:srgbClr val="0066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6</a:t>
          </a:r>
        </a:p>
      </dsp:txBody>
      <dsp:txXfrm>
        <a:off x="4075" y="2682"/>
        <a:ext cx="8474301" cy="1100442"/>
      </dsp:txXfrm>
    </dsp:sp>
    <dsp:sp modelId="{25D036FF-364A-47B5-B9AE-BA5AE2A78258}">
      <dsp:nvSpPr>
        <dsp:cNvPr id="0" name=""/>
        <dsp:cNvSpPr/>
      </dsp:nvSpPr>
      <dsp:spPr>
        <a:xfrm rot="5400000">
          <a:off x="1213568" y="-280062"/>
          <a:ext cx="1547340" cy="3942055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213568" y="-280062"/>
        <a:ext cx="1547340" cy="3942055"/>
      </dsp:txXfrm>
    </dsp:sp>
    <dsp:sp modelId="{C69C4584-8372-4850-9DC4-24ED0876B922}">
      <dsp:nvSpPr>
        <dsp:cNvPr id="0" name=""/>
        <dsp:cNvSpPr/>
      </dsp:nvSpPr>
      <dsp:spPr>
        <a:xfrm rot="5400000">
          <a:off x="1207576" y="1310084"/>
          <a:ext cx="1547340" cy="3930092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sp:txBody>
      <dsp:txXfrm rot="5400000">
        <a:off x="1207576" y="1310084"/>
        <a:ext cx="1547340" cy="3930092"/>
      </dsp:txXfrm>
    </dsp:sp>
    <dsp:sp modelId="{19A26C0D-37DD-4ECC-81C4-43EB1B877482}">
      <dsp:nvSpPr>
        <dsp:cNvPr id="0" name=""/>
        <dsp:cNvSpPr/>
      </dsp:nvSpPr>
      <dsp:spPr>
        <a:xfrm>
          <a:off x="3297631" y="1149662"/>
          <a:ext cx="5103377" cy="1571184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297631" y="1149662"/>
        <a:ext cx="5103377" cy="1571184"/>
      </dsp:txXfrm>
    </dsp:sp>
    <dsp:sp modelId="{DA5B3550-EA7B-454A-BF91-37430FB49314}">
      <dsp:nvSpPr>
        <dsp:cNvPr id="0" name=""/>
        <dsp:cNvSpPr/>
      </dsp:nvSpPr>
      <dsp:spPr>
        <a:xfrm>
          <a:off x="3374643" y="2498619"/>
          <a:ext cx="1871391" cy="2530677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kern="1200" smtClean="0"/>
            <a:t> Labelling</a:t>
          </a:r>
          <a:br>
            <a:rPr lang="en-AU" sz="1800" kern="1200" smtClean="0"/>
          </a:br>
          <a:r>
            <a:rPr lang="en-AU" sz="1800" kern="1200" smtClean="0"/>
            <a:t>Efficiency &amp; Emission standards </a:t>
          </a:r>
          <a:br>
            <a:rPr lang="en-AU" sz="1800" kern="1200" smtClean="0"/>
          </a:br>
          <a:r>
            <a:rPr lang="en-AU" sz="1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en-A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60%; 3g/kg</a:t>
          </a:r>
          <a:r>
            <a:rPr lang="en-AU" sz="1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br>
            <a:rPr lang="en-AU" sz="1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en-A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74643" y="2498619"/>
        <a:ext cx="1871391" cy="2530677"/>
      </dsp:txXfrm>
    </dsp:sp>
    <dsp:sp modelId="{118C96E8-33CC-499F-9491-9E920B05965E}">
      <dsp:nvSpPr>
        <dsp:cNvPr id="0" name=""/>
        <dsp:cNvSpPr/>
      </dsp:nvSpPr>
      <dsp:spPr>
        <a:xfrm>
          <a:off x="5310769" y="2498619"/>
          <a:ext cx="1541305" cy="2504757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smtClean="0"/>
            <a:t/>
          </a:r>
          <a:br>
            <a:rPr lang="en-AU" sz="1800" kern="1200" smtClean="0"/>
          </a:br>
          <a:r>
            <a:rPr lang="en-AU" sz="1800" kern="1200" smtClean="0"/>
            <a:t>Testing &amp; certification</a:t>
          </a:r>
          <a:br>
            <a:rPr lang="en-AU" sz="1800" kern="1200" smtClean="0"/>
          </a:br>
          <a:r>
            <a:rPr lang="en-AU" sz="1800" kern="1200" smtClean="0"/>
            <a:t>National Audits</a:t>
          </a:r>
          <a:endParaRPr lang="en-AU" sz="1800" kern="1200" dirty="0"/>
        </a:p>
      </dsp:txBody>
      <dsp:txXfrm>
        <a:off x="5310769" y="2498619"/>
        <a:ext cx="1541305" cy="2504757"/>
      </dsp:txXfrm>
    </dsp:sp>
    <dsp:sp modelId="{C21E79A8-D201-458F-B481-98F90C4568D5}">
      <dsp:nvSpPr>
        <dsp:cNvPr id="0" name=""/>
        <dsp:cNvSpPr/>
      </dsp:nvSpPr>
      <dsp:spPr>
        <a:xfrm>
          <a:off x="6916809" y="2498619"/>
          <a:ext cx="1541305" cy="2460510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kern="1200" smtClean="0"/>
            <a:t> </a:t>
          </a:r>
          <a:r>
            <a:rPr lang="en-AU" sz="1800" kern="1200" smtClean="0"/>
            <a:t>Education</a:t>
          </a:r>
          <a:endParaRPr lang="en-AU" sz="1800" kern="1200" dirty="0"/>
        </a:p>
      </dsp:txBody>
      <dsp:txXfrm>
        <a:off x="6916809" y="2498619"/>
        <a:ext cx="1541305" cy="246051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6405" y="0"/>
          <a:ext cx="8494716" cy="1142154"/>
        </a:xfrm>
        <a:prstGeom prst="roundRect">
          <a:avLst>
            <a:gd name="adj" fmla="val 10000"/>
          </a:avLst>
        </a:prstGeom>
        <a:solidFill>
          <a:srgbClr val="0066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7</a:t>
          </a:r>
        </a:p>
      </dsp:txBody>
      <dsp:txXfrm>
        <a:off x="6405" y="0"/>
        <a:ext cx="8494716" cy="1142154"/>
      </dsp:txXfrm>
    </dsp:sp>
    <dsp:sp modelId="{25D036FF-364A-47B5-B9AE-BA5AE2A78258}">
      <dsp:nvSpPr>
        <dsp:cNvPr id="0" name=""/>
        <dsp:cNvSpPr/>
      </dsp:nvSpPr>
      <dsp:spPr>
        <a:xfrm rot="5400000">
          <a:off x="1204384" y="-271548"/>
          <a:ext cx="1536991" cy="3908997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204384" y="-271548"/>
        <a:ext cx="1536991" cy="3908997"/>
      </dsp:txXfrm>
    </dsp:sp>
    <dsp:sp modelId="{C69C4584-8372-4850-9DC4-24ED0876B922}">
      <dsp:nvSpPr>
        <dsp:cNvPr id="0" name=""/>
        <dsp:cNvSpPr/>
      </dsp:nvSpPr>
      <dsp:spPr>
        <a:xfrm rot="5400000">
          <a:off x="1185015" y="1288782"/>
          <a:ext cx="1536991" cy="3907022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sp:txBody>
      <dsp:txXfrm rot="5400000">
        <a:off x="1185015" y="1288782"/>
        <a:ext cx="1536991" cy="3907022"/>
      </dsp:txXfrm>
    </dsp:sp>
    <dsp:sp modelId="{19A26C0D-37DD-4ECC-81C4-43EB1B877482}">
      <dsp:nvSpPr>
        <dsp:cNvPr id="0" name=""/>
        <dsp:cNvSpPr/>
      </dsp:nvSpPr>
      <dsp:spPr>
        <a:xfrm>
          <a:off x="3275819" y="1168435"/>
          <a:ext cx="5146186" cy="1361206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275819" y="1168435"/>
        <a:ext cx="5146186" cy="1361206"/>
      </dsp:txXfrm>
    </dsp:sp>
    <dsp:sp modelId="{DA5B3550-EA7B-454A-BF91-37430FB49314}">
      <dsp:nvSpPr>
        <dsp:cNvPr id="0" name=""/>
        <dsp:cNvSpPr/>
      </dsp:nvSpPr>
      <dsp:spPr>
        <a:xfrm>
          <a:off x="3353477" y="2282602"/>
          <a:ext cx="1788770" cy="1463958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kern="1200" dirty="0" smtClean="0"/>
            <a:t> </a:t>
          </a:r>
          <a:br>
            <a:rPr lang="en-AU" sz="1800" kern="1200" dirty="0" smtClean="0"/>
          </a:br>
          <a:r>
            <a:rPr lang="en-AU" sz="1800" kern="1200" dirty="0" smtClean="0"/>
            <a:t>As for</a:t>
          </a:r>
          <a:br>
            <a:rPr lang="en-AU" sz="1800" kern="1200" dirty="0" smtClean="0"/>
          </a:br>
          <a:r>
            <a:rPr lang="en-AU" sz="1800" kern="1200" dirty="0" smtClean="0"/>
            <a:t>Option 6</a:t>
          </a:r>
          <a:br>
            <a:rPr lang="en-AU" sz="1800" kern="1200" dirty="0" smtClean="0"/>
          </a:br>
          <a:endParaRPr lang="en-AU" sz="1800" kern="1200" dirty="0"/>
        </a:p>
      </dsp:txBody>
      <dsp:txXfrm>
        <a:off x="3353477" y="2282602"/>
        <a:ext cx="1788770" cy="1463958"/>
      </dsp:txXfrm>
    </dsp:sp>
    <dsp:sp modelId="{118C96E8-33CC-499F-9491-9E920B05965E}">
      <dsp:nvSpPr>
        <dsp:cNvPr id="0" name=""/>
        <dsp:cNvSpPr/>
      </dsp:nvSpPr>
      <dsp:spPr>
        <a:xfrm>
          <a:off x="5206549" y="2282602"/>
          <a:ext cx="1530996" cy="1459749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dirty="0" smtClean="0"/>
            <a:t/>
          </a:r>
          <a:br>
            <a:rPr lang="en-AU" sz="1800" kern="1200" dirty="0" smtClean="0"/>
          </a:br>
          <a:r>
            <a:rPr lang="en-AU" sz="1800" kern="1200" dirty="0" smtClean="0"/>
            <a:t>As for</a:t>
          </a:r>
          <a:br>
            <a:rPr lang="en-AU" sz="1800" kern="1200" dirty="0" smtClean="0"/>
          </a:br>
          <a:r>
            <a:rPr lang="en-AU" sz="1800" kern="1200" dirty="0" smtClean="0"/>
            <a:t>Option 6</a:t>
          </a:r>
          <a:endParaRPr lang="en-AU" sz="1800" kern="1200" dirty="0"/>
        </a:p>
      </dsp:txBody>
      <dsp:txXfrm>
        <a:off x="5206549" y="2282602"/>
        <a:ext cx="1530996" cy="1459749"/>
      </dsp:txXfrm>
    </dsp:sp>
    <dsp:sp modelId="{C21E79A8-D201-458F-B481-98F90C4568D5}">
      <dsp:nvSpPr>
        <dsp:cNvPr id="0" name=""/>
        <dsp:cNvSpPr/>
      </dsp:nvSpPr>
      <dsp:spPr>
        <a:xfrm>
          <a:off x="6801848" y="2282602"/>
          <a:ext cx="1677742" cy="3077677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kern="1200" dirty="0" smtClean="0"/>
            <a:t> </a:t>
          </a:r>
          <a:r>
            <a:rPr lang="en-AU" sz="1800" kern="1200" dirty="0" smtClean="0"/>
            <a:t>Education;</a:t>
          </a:r>
          <a:br>
            <a:rPr lang="en-AU" sz="1800" kern="1200" dirty="0" smtClean="0"/>
          </a:br>
          <a:r>
            <a:rPr lang="en-AU" sz="1800" kern="1200" dirty="0" smtClean="0"/>
            <a:t>Excessive smoke definition; </a:t>
          </a:r>
          <a:br>
            <a:rPr lang="en-AU" sz="1800" kern="1200" dirty="0" smtClean="0"/>
          </a:br>
          <a:r>
            <a:rPr lang="en-AU" sz="1800" kern="1200" dirty="0" smtClean="0"/>
            <a:t>Modification,  installation, 2nd Hand controls;</a:t>
          </a:r>
          <a:br>
            <a:rPr lang="en-AU" sz="1800" kern="1200" dirty="0" smtClean="0"/>
          </a:br>
          <a:r>
            <a:rPr lang="en-AU" sz="1800" kern="1200" dirty="0" smtClean="0"/>
            <a:t>Replacement incentives</a:t>
          </a:r>
          <a:br>
            <a:rPr lang="en-AU" sz="1800" kern="1200" dirty="0" smtClean="0"/>
          </a:br>
          <a:endParaRPr lang="en-AU" sz="1800" kern="1200" dirty="0"/>
        </a:p>
      </dsp:txBody>
      <dsp:txXfrm>
        <a:off x="6801848" y="2282602"/>
        <a:ext cx="1677742" cy="307767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D4045-F075-43A0-A16B-F0873534D35B}">
      <dsp:nvSpPr>
        <dsp:cNvPr id="0" name=""/>
        <dsp:cNvSpPr/>
      </dsp:nvSpPr>
      <dsp:spPr>
        <a:xfrm>
          <a:off x="5163" y="0"/>
          <a:ext cx="8495958" cy="1175859"/>
        </a:xfrm>
        <a:prstGeom prst="roundRect">
          <a:avLst>
            <a:gd name="adj" fmla="val 10000"/>
          </a:avLst>
        </a:prstGeom>
        <a:solidFill>
          <a:srgbClr val="0066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Option 8</a:t>
          </a:r>
        </a:p>
      </dsp:txBody>
      <dsp:txXfrm>
        <a:off x="5163" y="0"/>
        <a:ext cx="8495958" cy="1175859"/>
      </dsp:txXfrm>
    </dsp:sp>
    <dsp:sp modelId="{25D036FF-364A-47B5-B9AE-BA5AE2A78258}">
      <dsp:nvSpPr>
        <dsp:cNvPr id="0" name=""/>
        <dsp:cNvSpPr/>
      </dsp:nvSpPr>
      <dsp:spPr>
        <a:xfrm rot="5400000">
          <a:off x="1169205" y="-253072"/>
          <a:ext cx="1549420" cy="3966919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Regulatory </a:t>
          </a:r>
          <a:b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Approach</a:t>
          </a:r>
          <a:endParaRPr lang="en-A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169205" y="-253072"/>
        <a:ext cx="1549420" cy="3966919"/>
      </dsp:txXfrm>
    </dsp:sp>
    <dsp:sp modelId="{C69C4584-8372-4850-9DC4-24ED0876B922}">
      <dsp:nvSpPr>
        <dsp:cNvPr id="0" name=""/>
        <dsp:cNvSpPr/>
      </dsp:nvSpPr>
      <dsp:spPr>
        <a:xfrm rot="5400000">
          <a:off x="1137830" y="1395543"/>
          <a:ext cx="1549420" cy="3825082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Legislation:</a:t>
          </a:r>
          <a:br>
            <a:rPr lang="en-A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NEPM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Commonwealth</a:t>
          </a:r>
          <a:b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AU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Mirror </a:t>
          </a:r>
        </a:p>
      </dsp:txBody>
      <dsp:txXfrm rot="5400000">
        <a:off x="1137830" y="1395543"/>
        <a:ext cx="1549420" cy="3825082"/>
      </dsp:txXfrm>
    </dsp:sp>
    <dsp:sp modelId="{19A26C0D-37DD-4ECC-81C4-43EB1B877482}">
      <dsp:nvSpPr>
        <dsp:cNvPr id="0" name=""/>
        <dsp:cNvSpPr/>
      </dsp:nvSpPr>
      <dsp:spPr>
        <a:xfrm>
          <a:off x="3302737" y="1236100"/>
          <a:ext cx="5120229" cy="1660759"/>
        </a:xfrm>
        <a:prstGeom prst="roundRect">
          <a:avLst>
            <a:gd name="adj" fmla="val 10000"/>
          </a:avLst>
        </a:prstGeom>
        <a:solidFill>
          <a:srgbClr val="00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Policy Actions</a:t>
          </a:r>
        </a:p>
      </dsp:txBody>
      <dsp:txXfrm>
        <a:off x="3302737" y="1236100"/>
        <a:ext cx="5120229" cy="1660759"/>
      </dsp:txXfrm>
    </dsp:sp>
    <dsp:sp modelId="{DA5B3550-EA7B-454A-BF91-37430FB49314}">
      <dsp:nvSpPr>
        <dsp:cNvPr id="0" name=""/>
        <dsp:cNvSpPr/>
      </dsp:nvSpPr>
      <dsp:spPr>
        <a:xfrm>
          <a:off x="3370017" y="2613320"/>
          <a:ext cx="1891237" cy="2267311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Standards:</a:t>
          </a:r>
          <a:r>
            <a:rPr lang="en-AU" sz="1800" kern="1200" dirty="0" smtClean="0"/>
            <a:t> Labelling;</a:t>
          </a:r>
          <a:br>
            <a:rPr lang="en-AU" sz="1800" kern="1200" dirty="0" smtClean="0"/>
          </a:br>
          <a:r>
            <a:rPr lang="en-AU" sz="1800" kern="1200" dirty="0" smtClean="0"/>
            <a:t>Efficiency &amp; Emission standards </a:t>
          </a:r>
          <a:br>
            <a:rPr lang="en-AU" sz="1800" kern="1200" dirty="0" smtClean="0"/>
          </a:br>
          <a:r>
            <a:rPr lang="en-AU" sz="1800" kern="1200" dirty="0" smtClean="0"/>
            <a:t>(</a:t>
          </a:r>
          <a:r>
            <a:rPr lang="en-A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65%</a:t>
          </a:r>
          <a:r>
            <a:rPr lang="en-AU" sz="1800" kern="1200" dirty="0" smtClean="0"/>
            <a:t>; 3g/kg)</a:t>
          </a:r>
          <a:br>
            <a:rPr lang="en-AU" sz="1800" kern="1200" dirty="0" smtClean="0"/>
          </a:br>
          <a:endParaRPr lang="en-AU" sz="1800" kern="1200" dirty="0"/>
        </a:p>
      </dsp:txBody>
      <dsp:txXfrm>
        <a:off x="3370017" y="2613320"/>
        <a:ext cx="1891237" cy="2267311"/>
      </dsp:txXfrm>
    </dsp:sp>
    <dsp:sp modelId="{118C96E8-33CC-499F-9491-9E920B05965E}">
      <dsp:nvSpPr>
        <dsp:cNvPr id="0" name=""/>
        <dsp:cNvSpPr/>
      </dsp:nvSpPr>
      <dsp:spPr>
        <a:xfrm>
          <a:off x="5326331" y="2613320"/>
          <a:ext cx="1549420" cy="1768176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Compliance:</a:t>
          </a:r>
          <a:r>
            <a:rPr lang="en-AU" sz="1800" kern="1200" dirty="0" smtClean="0"/>
            <a:t/>
          </a:r>
          <a:br>
            <a:rPr lang="en-AU" sz="1800" kern="1200" dirty="0" smtClean="0"/>
          </a:br>
          <a:r>
            <a:rPr lang="en-AU" sz="1800" kern="1200" dirty="0" smtClean="0"/>
            <a:t>As for </a:t>
          </a:r>
          <a:br>
            <a:rPr lang="en-AU" sz="1800" kern="1200" dirty="0" smtClean="0"/>
          </a:br>
          <a:r>
            <a:rPr lang="en-AU" sz="1800" kern="1200" dirty="0" smtClean="0"/>
            <a:t>Option 7</a:t>
          </a:r>
          <a:endParaRPr lang="en-AU" sz="1800" kern="1200" dirty="0"/>
        </a:p>
      </dsp:txBody>
      <dsp:txXfrm>
        <a:off x="5326331" y="2613320"/>
        <a:ext cx="1549420" cy="1768176"/>
      </dsp:txXfrm>
    </dsp:sp>
    <dsp:sp modelId="{C21E79A8-D201-458F-B481-98F90C4568D5}">
      <dsp:nvSpPr>
        <dsp:cNvPr id="0" name=""/>
        <dsp:cNvSpPr/>
      </dsp:nvSpPr>
      <dsp:spPr>
        <a:xfrm>
          <a:off x="6940827" y="2613320"/>
          <a:ext cx="1549420" cy="1746470"/>
        </a:xfrm>
        <a:prstGeom prst="roundRect">
          <a:avLst>
            <a:gd name="adj" fmla="val 10000"/>
          </a:avLst>
        </a:prstGeom>
        <a:solidFill>
          <a:srgbClr val="05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Service:</a:t>
          </a:r>
          <a:r>
            <a:rPr lang="en-AU" sz="1800" b="1" kern="1200" dirty="0" smtClean="0"/>
            <a:t> </a:t>
          </a:r>
          <a:br>
            <a:rPr lang="en-AU" sz="1800" b="1" kern="1200" dirty="0" smtClean="0"/>
          </a:br>
          <a:r>
            <a:rPr lang="en-AU" sz="1800" kern="1200" dirty="0" smtClean="0"/>
            <a:t>As for </a:t>
          </a:r>
          <a:br>
            <a:rPr lang="en-AU" sz="1800" kern="1200" dirty="0" smtClean="0"/>
          </a:br>
          <a:r>
            <a:rPr lang="en-AU" sz="1800" kern="1200" dirty="0" smtClean="0"/>
            <a:t>Option 7</a:t>
          </a:r>
          <a:endParaRPr lang="en-AU" sz="1800" kern="1200" dirty="0"/>
        </a:p>
      </dsp:txBody>
      <dsp:txXfrm>
        <a:off x="6940827" y="2613320"/>
        <a:ext cx="1549420" cy="1746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7A380-8DD0-4F67-97F2-629DD3164F19}" type="datetime1">
              <a:rPr lang="en-AU" smtClean="0"/>
              <a:pPr/>
              <a:t>5/06/2013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smtClean="0"/>
              <a:t>Consultation RIS: Emissions from Wood Heaters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772DA-CB68-41F8-AC17-6ED82725A4B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2585E-1EFD-462E-9905-4DB4A9965095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19050"/>
            <a:ext cx="3671888" cy="2755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603" y="2853153"/>
            <a:ext cx="5438140" cy="6567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3184714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Consultation RIS: Emissions from Wood Heaters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D7BC2-A0ED-4D4F-AE1A-4EAB12136EDB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lnSpc>
        <a:spcPct val="114000"/>
      </a:lnSpc>
      <a:spcBef>
        <a:spcPts val="600"/>
      </a:spcBef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Bef>
        <a:spcPts val="600"/>
      </a:spcBef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Bef>
        <a:spcPts val="600"/>
      </a:spcBef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Bef>
        <a:spcPts val="600"/>
      </a:spcBef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Bef>
        <a:spcPts val="600"/>
      </a:spcBef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43050" y="38100"/>
            <a:ext cx="3751263" cy="2814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72479" y="3009520"/>
            <a:ext cx="5852717" cy="648924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358775" marR="0" indent="-3587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AU" sz="1400" baseline="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3653773-2D4D-445A-BE48-B995E272AFE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83992"/>
            <a:ext cx="5438140" cy="5616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370F8D5-264E-4FFF-8DCC-9C7FCB4460CB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541317" y="7250128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27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739975"/>
            <a:ext cx="5438140" cy="5680607"/>
          </a:xfrm>
        </p:spPr>
        <p:txBody>
          <a:bodyPr>
            <a:normAutofit/>
          </a:bodyPr>
          <a:lstStyle/>
          <a:p>
            <a:pPr marL="358775" indent="-358775">
              <a:lnSpc>
                <a:spcPct val="105000"/>
              </a:lnSpc>
              <a:spcBef>
                <a:spcPts val="600"/>
              </a:spcBef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413BF23-3740-4AAF-B2FD-C3237C130186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789257"/>
            <a:ext cx="5712630" cy="5495335"/>
          </a:xfrm>
        </p:spPr>
        <p:txBody>
          <a:bodyPr>
            <a:noAutofit/>
          </a:bodyPr>
          <a:lstStyle/>
          <a:p>
            <a:pPr marL="0"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endParaRPr lang="en-AU" i="0" baseline="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7F3BC21-2C3D-4B08-BC83-3BAD6BF33920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 smtClean="0"/>
              <a:t>Consultation RIS: Emissions from Wood Heaters</a:t>
            </a:r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83991"/>
            <a:ext cx="5438140" cy="5536591"/>
          </a:xfrm>
        </p:spPr>
        <p:txBody>
          <a:bodyPr>
            <a:normAutofit/>
          </a:bodyPr>
          <a:lstStyle/>
          <a:p>
            <a:pPr marL="0"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521F371-3647-46CD-8014-99F994C066B9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83991"/>
            <a:ext cx="5438140" cy="5536591"/>
          </a:xfrm>
        </p:spPr>
        <p:txBody>
          <a:bodyPr>
            <a:normAutofit lnSpcReduction="10000"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17C2851-F7D7-47A7-B637-40C781A156E5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5999"/>
            <a:ext cx="5438140" cy="5464583"/>
          </a:xfrm>
        </p:spPr>
        <p:txBody>
          <a:bodyPr>
            <a:normAutofit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sz="1400" i="0" baseline="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21A1B7A-0D7A-40B2-8943-49E9388823E8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5999"/>
            <a:ext cx="5438140" cy="5464583"/>
          </a:xfrm>
        </p:spPr>
        <p:txBody>
          <a:bodyPr>
            <a:normAutofit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sz="1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BDB7BFD-78F8-493F-A0F0-3C11A256B925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028007"/>
            <a:ext cx="5569754" cy="5392575"/>
          </a:xfrm>
        </p:spPr>
        <p:txBody>
          <a:bodyPr>
            <a:normAutofit lnSpcReduction="10000"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3CCA2B4-6A7D-4EDC-A8D6-CC2425C61AEF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028007"/>
            <a:ext cx="5438140" cy="5392575"/>
          </a:xfrm>
        </p:spPr>
        <p:txBody>
          <a:bodyPr>
            <a:normAutofit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7ADB86C-A9EB-4C5D-82C4-1ABD903161B6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83991"/>
            <a:ext cx="5438140" cy="5536591"/>
          </a:xfrm>
        </p:spPr>
        <p:txBody>
          <a:bodyPr>
            <a:normAutofit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E30CAC-D2D8-441A-8DF0-47898C55555F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2698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791357"/>
            <a:ext cx="5438140" cy="578559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6FEA216-7290-4CB2-836C-2D1E63DF9794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541317" y="6535748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5999"/>
            <a:ext cx="5438140" cy="5464583"/>
          </a:xfrm>
        </p:spPr>
        <p:txBody>
          <a:bodyPr>
            <a:normAutofit/>
          </a:bodyPr>
          <a:lstStyle/>
          <a:p>
            <a:pPr marL="0" lvl="1">
              <a:lnSpc>
                <a:spcPct val="120000"/>
              </a:lnSpc>
              <a:defRPr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E3C0751-1D83-4140-BD24-9556D21934A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20637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6000"/>
            <a:ext cx="5438140" cy="5040560"/>
          </a:xfrm>
        </p:spPr>
        <p:txBody>
          <a:bodyPr>
            <a:normAutofit/>
          </a:bodyPr>
          <a:lstStyle/>
          <a:p>
            <a:pPr marL="0"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endParaRPr lang="en-AU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DF67F87-3719-4844-8ED1-35049D0AF23D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18517" y="6620296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27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028007"/>
            <a:ext cx="5438140" cy="5392575"/>
          </a:xfrm>
        </p:spPr>
        <p:txBody>
          <a:bodyPr>
            <a:normAutofit/>
          </a:bodyPr>
          <a:lstStyle/>
          <a:p>
            <a:pPr marL="457200"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endParaRPr lang="en-AU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25FE88-52BD-4F1A-BA04-70672DA9335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20636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6000"/>
            <a:ext cx="5438140" cy="5464582"/>
          </a:xfrm>
        </p:spPr>
        <p:txBody>
          <a:bodyPr>
            <a:normAutofit/>
          </a:bodyPr>
          <a:lstStyle/>
          <a:p>
            <a:pPr marL="358775" indent="-3587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endParaRPr lang="en-AU" sz="1400" kern="1200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A52063B-7A1F-4E05-88DF-E90DCB1E902B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6607186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349250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028007"/>
            <a:ext cx="5438140" cy="5392575"/>
          </a:xfrm>
        </p:spPr>
        <p:txBody>
          <a:bodyPr>
            <a:normAutofit/>
          </a:bodyPr>
          <a:lstStyle/>
          <a:p>
            <a:endParaRPr lang="en-AU" kern="1200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8CE0872-0970-4300-9E6B-262F77F4E2B6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283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11983"/>
            <a:ext cx="5438140" cy="560859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EEA591C-54B2-4910-8E76-A96CED5774C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27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955999"/>
            <a:ext cx="5438140" cy="5464583"/>
          </a:xfrm>
        </p:spPr>
        <p:txBody>
          <a:bodyPr>
            <a:normAutofit/>
          </a:bodyPr>
          <a:lstStyle/>
          <a:p>
            <a:pPr marL="0" marR="0" lvl="1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AU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82A7D94-52A8-47F2-9FC3-0ECF816F4849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92541"/>
            <a:ext cx="5438140" cy="552804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55DDE26-83C3-4E41-884F-53B4C58B4AF4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277803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106856"/>
            <a:ext cx="5438140" cy="5313726"/>
          </a:xfrm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F586E6A-9A77-480A-83EC-63F1B9D0CEC6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27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4035417"/>
            <a:ext cx="5438140" cy="538516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5B8DE86-1348-4D2B-A2A4-7253A24A4A2F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29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6321434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66662"/>
            <a:ext cx="4338637" cy="32543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1105" y="3379936"/>
            <a:ext cx="6212442" cy="576064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endParaRPr lang="en-AU" dirty="0" smtClean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F8AFD5C-C704-4EC2-9761-65F9077AD74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4821236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20636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21103"/>
            <a:ext cx="5438140" cy="559947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9B9164F-A546-4540-97CA-3E58A7D00B70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30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42863"/>
            <a:ext cx="4560888" cy="3421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701216"/>
            <a:ext cx="5438140" cy="52634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itchFamily="34" charset="0"/>
              <a:buNone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8E4FDC8-B5D8-45E9-B3F8-27BB0BEA1EBE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 smtClean="0"/>
              <a:t>Consultation RIS: Emissions from Wood Heaters</a:t>
            </a:r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59" y="134927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4541" y="3710381"/>
            <a:ext cx="5688632" cy="59686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29D6656-B35F-4E9B-8470-D5B83EDF8933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 smtClean="0"/>
              <a:t>Consultation RIS: Emissions from Wood Heaters</a:t>
            </a:r>
            <a:endParaRPr lang="en-A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5392740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63489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523951"/>
            <a:ext cx="5438140" cy="589663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AU" sz="1300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983E70-1306-428F-BB5D-C74BA223FC62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678228"/>
            <a:ext cx="5569754" cy="6072230"/>
          </a:xfrm>
        </p:spPr>
        <p:txBody>
          <a:bodyPr>
            <a:normAutofit lnSpcReduction="10000"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endParaRPr lang="en-AU" b="0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0CC37A6-44F2-4FA2-BD74-0CED1975DF4A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6035681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134938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883991"/>
            <a:ext cx="5438140" cy="5536591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endParaRPr lang="en-AU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0D6ECF5-B0A8-4DE6-B4D3-A0D071CC6089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1888" y="20636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603" y="3784099"/>
            <a:ext cx="5438140" cy="568060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D1897DC-45DE-4593-AE60-F7795521CED0}" type="datetime1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D7BC2-A0ED-4D4F-AE1A-4EAB12136EDB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mtClean="0"/>
              <a:t>Consultation RIS: Emissions from Wood Heaters</a:t>
            </a:r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541317" y="5749930"/>
            <a:ext cx="6000792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597352"/>
            <a:ext cx="8352928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520825"/>
            <a:ext cx="8229600" cy="42844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36575" indent="-536575">
              <a:lnSpc>
                <a:spcPct val="120000"/>
              </a:lnSpc>
              <a:spcBef>
                <a:spcPts val="18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j-lt"/>
              </a:defRPr>
            </a:lvl1pPr>
            <a:lvl2pPr marL="990600" indent="-454025">
              <a:lnSpc>
                <a:spcPct val="120000"/>
              </a:lnSpc>
              <a:spcBef>
                <a:spcPts val="18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j-lt"/>
              </a:defRPr>
            </a:lvl2pPr>
            <a:lvl3pPr marL="1433513" indent="-433388">
              <a:lnSpc>
                <a:spcPct val="120000"/>
              </a:lnSpc>
              <a:spcBef>
                <a:spcPts val="18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j-lt"/>
              </a:defRPr>
            </a:lvl3pPr>
            <a:lvl4pPr marL="1885950" indent="-514350">
              <a:buFont typeface="+mj-lt"/>
              <a:buAutoNum type="romanLcPeriod"/>
              <a:defRPr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82562F2-9C93-4991-A7D7-F0FD2F82453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>
          <a:xfrm>
            <a:off x="467544" y="6356350"/>
            <a:ext cx="5832648" cy="365125"/>
          </a:xfrm>
        </p:spPr>
        <p:txBody>
          <a:bodyPr/>
          <a:lstStyle>
            <a:lvl1pPr>
              <a:defRPr i="1">
                <a:solidFill>
                  <a:srgbClr val="002060"/>
                </a:solidFill>
              </a:defRPr>
            </a:lvl1pPr>
          </a:lstStyle>
          <a:p>
            <a:pPr algn="l"/>
            <a:r>
              <a:rPr lang="en-AU" dirty="0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AU" smtClean="0"/>
              <a:t>Standing Council on Environment and Water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5775" y="597352"/>
            <a:ext cx="8229600" cy="645429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85775" y="1730375"/>
            <a:ext cx="3914775" cy="3879850"/>
          </a:xfrm>
          <a:prstGeom prst="rect">
            <a:avLst/>
          </a:prstGeom>
        </p:spPr>
        <p:txBody>
          <a:bodyPr vert="horz"/>
          <a:lstStyle>
            <a:lvl1pPr marL="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800" baseline="0">
                <a:latin typeface="Arial"/>
                <a:cs typeface="Arial"/>
              </a:defRPr>
            </a:lvl1pPr>
            <a:lvl2pPr marL="684000">
              <a:buFont typeface="Arial" pitchFamily="34" charset="0"/>
              <a:buChar char="–"/>
              <a:defRPr sz="1800">
                <a:latin typeface="Arial"/>
                <a:cs typeface="Arial"/>
              </a:defRPr>
            </a:lvl2pPr>
            <a:lvl3pPr marL="936000">
              <a:buFont typeface="Lucida Grande"/>
              <a:buChar char=":"/>
              <a:defRPr sz="1800">
                <a:latin typeface="Arial"/>
                <a:cs typeface="Arial"/>
              </a:defRPr>
            </a:lvl3pPr>
            <a:lvl4pPr>
              <a:buFont typeface="Lucida Grande"/>
              <a:buChar char=":"/>
              <a:defRPr sz="1800" baseline="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730375"/>
            <a:ext cx="3905250" cy="3879850"/>
          </a:xfrm>
          <a:prstGeom prst="rect">
            <a:avLst/>
          </a:prstGeom>
        </p:spPr>
        <p:txBody>
          <a:bodyPr vert="horz"/>
          <a:lstStyle>
            <a:lvl1pPr marL="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>
                <a:latin typeface=""/>
                <a:cs typeface="Arial"/>
              </a:defRPr>
            </a:lvl1pPr>
            <a:lvl2pPr marL="684000">
              <a:defRPr sz="1800">
                <a:latin typeface=""/>
                <a:cs typeface="Arial"/>
              </a:defRPr>
            </a:lvl2pPr>
            <a:lvl3pPr marL="936000">
              <a:buFont typeface="Lucida Grande"/>
              <a:buChar char=":"/>
              <a:defRPr sz="1800">
                <a:latin typeface=""/>
                <a:cs typeface="Arial"/>
              </a:defRPr>
            </a:lvl3pPr>
            <a:lvl4pPr>
              <a:defRPr sz="1800">
                <a:latin typeface="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763688" y="4941168"/>
            <a:ext cx="5486400" cy="8810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1400"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763688" y="692696"/>
            <a:ext cx="5472608" cy="396044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30046"/>
            <a:ext cx="8229600" cy="650047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rgbClr val="558ED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700213"/>
            <a:ext cx="8229600" cy="4640262"/>
          </a:xfrm>
          <a:prstGeom prst="rect">
            <a:avLst/>
          </a:prstGeom>
        </p:spPr>
        <p:txBody>
          <a:bodyPr vert="horz"/>
          <a:lstStyle>
            <a:lvl1pPr marL="114300" indent="-457200">
              <a:buFont typeface="+mj-lt"/>
              <a:buAutoNum type="arabicPeriod"/>
              <a:defRPr sz="2400" baseline="0">
                <a:solidFill>
                  <a:schemeClr val="tx1"/>
                </a:solidFill>
                <a:latin typeface="Arial"/>
              </a:defRPr>
            </a:lvl1pPr>
            <a:lvl2pPr marL="914400" indent="-457200">
              <a:buFont typeface="+mj-lt"/>
              <a:buAutoNum type="alphaLcPeriod"/>
              <a:defRPr sz="2400">
                <a:solidFill>
                  <a:schemeClr val="tx1"/>
                </a:solidFill>
              </a:defRPr>
            </a:lvl2pPr>
            <a:lvl3pPr marL="1428750" indent="-514350">
              <a:buFont typeface="+mj-lt"/>
              <a:buAutoNum type="romanLcPeriod"/>
              <a:defRPr sz="2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85775" y="597352"/>
            <a:ext cx="8229600" cy="645429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rgbClr val="558ED5"/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0"/>
          </p:nvPr>
        </p:nvSpPr>
        <p:spPr>
          <a:xfrm>
            <a:off x="485775" y="1730375"/>
            <a:ext cx="3914775" cy="3879850"/>
          </a:xfrm>
          <a:prstGeom prst="rect">
            <a:avLst/>
          </a:prstGeom>
        </p:spPr>
        <p:txBody>
          <a:bodyPr vert="horz"/>
          <a:lstStyle>
            <a:lvl1pPr marL="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800" baseline="0">
                <a:latin typeface="Arial"/>
                <a:cs typeface="Arial"/>
              </a:defRPr>
            </a:lvl1pPr>
            <a:lvl2pPr marL="684000">
              <a:buFont typeface="Arial" pitchFamily="34" charset="0"/>
              <a:buChar char="‒"/>
              <a:defRPr sz="1800">
                <a:latin typeface="Arial"/>
                <a:cs typeface="Arial"/>
              </a:defRPr>
            </a:lvl2pPr>
            <a:lvl3pPr marL="936000">
              <a:buFont typeface="Lucida Grande"/>
              <a:buChar char=":"/>
              <a:defRPr sz="1800">
                <a:latin typeface="Arial"/>
                <a:cs typeface="Arial"/>
              </a:defRPr>
            </a:lvl3pPr>
            <a:lvl4pPr>
              <a:buFont typeface="Lucida Grande"/>
              <a:buChar char="–"/>
              <a:defRPr sz="1800" baseline="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730375"/>
            <a:ext cx="3905250" cy="3879850"/>
          </a:xfrm>
          <a:prstGeom prst="rect">
            <a:avLst/>
          </a:prstGeom>
        </p:spPr>
        <p:txBody>
          <a:bodyPr vert="horz"/>
          <a:lstStyle>
            <a:lvl1pPr marL="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>
                <a:latin typeface=""/>
                <a:cs typeface="Arial"/>
              </a:defRPr>
            </a:lvl1pPr>
            <a:lvl2pPr marL="684000">
              <a:defRPr sz="1800">
                <a:latin typeface=""/>
                <a:cs typeface="Arial"/>
              </a:defRPr>
            </a:lvl2pPr>
            <a:lvl3pPr marL="936000">
              <a:buFont typeface="Lucida Grande"/>
              <a:buChar char=":"/>
              <a:defRPr sz="1800">
                <a:latin typeface=""/>
                <a:cs typeface="Arial"/>
              </a:defRPr>
            </a:lvl3pPr>
            <a:lvl4pPr>
              <a:buFont typeface="Arial"/>
              <a:buChar char="–"/>
              <a:defRPr sz="1800">
                <a:latin typeface=""/>
              </a:defRPr>
            </a:lvl4pPr>
            <a:lvl5pPr>
              <a:defRPr sz="1800">
                <a:latin typeface="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4941168"/>
            <a:ext cx="5486400" cy="804862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763688" y="620688"/>
            <a:ext cx="5472608" cy="403244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116013" y="5157788"/>
            <a:ext cx="532606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AU">
              <a:ea typeface="ＭＳ Ｐゴシック" pitchFamily="1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5295900"/>
            <a:ext cx="5326062" cy="654051"/>
          </a:xfrm>
        </p:spPr>
        <p:txBody>
          <a:bodyPr anchor="t"/>
          <a:lstStyle>
            <a:lvl1pPr>
              <a:lnSpc>
                <a:spcPts val="28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6024563"/>
            <a:ext cx="5326062" cy="284163"/>
          </a:xfrm>
        </p:spPr>
        <p:txBody>
          <a:bodyPr/>
          <a:lstStyle>
            <a:lvl1pPr>
              <a:lnSpc>
                <a:spcPts val="2200"/>
              </a:lnSpc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3808" y="6356350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smtClean="0"/>
              <a:t>Standing Council on Environment and Water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62F2-9C93-4991-A7D7-F0FD2F824531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6575" indent="-536575" algn="l" defTabSz="914400" rtl="0" eaLnBrk="1" latinLnBrk="0" hangingPunct="1">
        <a:spcBef>
          <a:spcPct val="20000"/>
        </a:spcBef>
        <a:buClr>
          <a:srgbClr val="002060"/>
        </a:buClr>
        <a:buSzPct val="80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95350" indent="-438150" algn="l" defTabSz="914400" rtl="0" eaLnBrk="1" latinLnBrk="0" hangingPunct="1">
        <a:spcBef>
          <a:spcPct val="20000"/>
        </a:spcBef>
        <a:buClr>
          <a:srgbClr val="002060"/>
        </a:buClr>
        <a:buSzPct val="75000"/>
        <a:buFont typeface="Wingdings" pitchFamily="2" charset="2"/>
        <a:buChar char="q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2060"/>
        </a:buClr>
        <a:buSzPct val="65000"/>
        <a:buFont typeface="Wingdings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2060"/>
        </a:buClr>
        <a:buSzPct val="65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2060"/>
        </a:buClr>
        <a:buSzPct val="65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ew.gov.au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cew.secretariat@environment.gov.a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72816"/>
            <a:ext cx="9144000" cy="2276872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Consultation: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Wood Heater Emissions</a:t>
            </a:r>
            <a:endParaRPr lang="en-AU" sz="2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208912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rgbClr val="006666"/>
                </a:solidFill>
              </a:rPr>
              <a:t>COAG Standing Council on Environment and Water</a:t>
            </a:r>
          </a:p>
          <a:p>
            <a:r>
              <a:rPr lang="en-AU" sz="2000" dirty="0" smtClean="0">
                <a:solidFill>
                  <a:srgbClr val="006666"/>
                </a:solidFill>
              </a:rPr>
              <a:t>(incorporating the National Environment Protection Council)</a:t>
            </a:r>
            <a:r>
              <a:rPr lang="en-AU" sz="2400" dirty="0" smtClean="0">
                <a:solidFill>
                  <a:srgbClr val="006666"/>
                </a:solidFill>
              </a:rPr>
              <a:t> 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Consultation RIS measures</a:t>
            </a:r>
            <a:endParaRPr lang="en-AU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Measures include:</a:t>
            </a:r>
          </a:p>
          <a:p>
            <a:pPr lvl="1"/>
            <a:r>
              <a:rPr lang="en-AU" dirty="0" smtClean="0"/>
              <a:t>wood heater design/performance standards</a:t>
            </a:r>
          </a:p>
          <a:p>
            <a:pPr lvl="1"/>
            <a:r>
              <a:rPr lang="en-AU" dirty="0" smtClean="0"/>
              <a:t>in-service operational performance</a:t>
            </a:r>
          </a:p>
          <a:p>
            <a:pPr lvl="0"/>
            <a:r>
              <a:rPr lang="en-AU" dirty="0" smtClean="0"/>
              <a:t>Concludes analysis supports national action</a:t>
            </a:r>
          </a:p>
          <a:p>
            <a:pPr lvl="0"/>
            <a:r>
              <a:rPr lang="en-AU" dirty="0" smtClean="0"/>
              <a:t>All options provide significant net benefits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	</a:t>
            </a:r>
            <a:r>
              <a:rPr lang="en-AU" sz="1600" dirty="0" smtClean="0">
                <a:solidFill>
                  <a:schemeClr val="bg1"/>
                </a:solidFill>
              </a:rPr>
              <a:t> 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Policy approaches</a:t>
            </a:r>
            <a:endParaRPr lang="en-AU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9 Options are grouped in 3 approaches:</a:t>
            </a:r>
          </a:p>
          <a:p>
            <a:pPr lvl="1"/>
            <a:r>
              <a:rPr lang="en-AU" dirty="0" smtClean="0"/>
              <a:t>voluntary national program (2 options)</a:t>
            </a:r>
          </a:p>
          <a:p>
            <a:pPr lvl="1"/>
            <a:r>
              <a:rPr lang="en-AU" dirty="0" smtClean="0"/>
              <a:t>collaborative approach (3 options)</a:t>
            </a:r>
          </a:p>
          <a:p>
            <a:pPr lvl="1"/>
            <a:r>
              <a:rPr lang="en-AU" dirty="0" smtClean="0"/>
              <a:t>national regulatory approach (4 options)</a:t>
            </a:r>
          </a:p>
          <a:p>
            <a:r>
              <a:rPr lang="en-AU" dirty="0" smtClean="0"/>
              <a:t>Following figures give policy actions for each option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Voluntary approaches</a:t>
            </a:r>
            <a:endParaRPr lang="en-AU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7" name="Diagram 6"/>
          <p:cNvGraphicFramePr/>
          <p:nvPr/>
        </p:nvGraphicFramePr>
        <p:xfrm>
          <a:off x="321091" y="1628800"/>
          <a:ext cx="8663513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12</a:t>
            </a:fld>
            <a:endParaRPr lang="en-A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Voluntary approaches</a:t>
            </a:r>
            <a:endParaRPr lang="en-AU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5" name="Diagram 4"/>
          <p:cNvGraphicFramePr/>
          <p:nvPr/>
        </p:nvGraphicFramePr>
        <p:xfrm>
          <a:off x="320521" y="1628800"/>
          <a:ext cx="8643967" cy="3373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6036100" y="4505676"/>
            <a:ext cx="3000396" cy="507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z="1800" dirty="0"/>
              <a:t>*(targeted at critical </a:t>
            </a:r>
            <a:r>
              <a:rPr lang="en-AU" sz="1800" dirty="0" err="1"/>
              <a:t>airsheds</a:t>
            </a:r>
            <a:r>
              <a:rPr lang="en-AU" sz="1800" dirty="0"/>
              <a:t>)</a:t>
            </a:r>
          </a:p>
          <a:p>
            <a:endParaRPr lang="en-AU" sz="11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13</a:t>
            </a:fld>
            <a:endParaRPr lang="en-A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Collaborative approaches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grpSp>
        <p:nvGrpSpPr>
          <p:cNvPr id="9" name="Group 8"/>
          <p:cNvGrpSpPr/>
          <p:nvPr/>
        </p:nvGrpSpPr>
        <p:grpSpPr>
          <a:xfrm>
            <a:off x="395535" y="980728"/>
            <a:ext cx="8568953" cy="5786454"/>
            <a:chOff x="0" y="0"/>
            <a:chExt cx="7763997" cy="5569325"/>
          </a:xfrm>
        </p:grpSpPr>
        <p:graphicFrame>
          <p:nvGraphicFramePr>
            <p:cNvPr id="10" name="Diagram 9"/>
            <p:cNvGraphicFramePr/>
            <p:nvPr/>
          </p:nvGraphicFramePr>
          <p:xfrm>
            <a:off x="0" y="0"/>
            <a:ext cx="7763997" cy="55693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1" name="TextBox 9"/>
            <p:cNvSpPr txBox="1"/>
            <p:nvPr/>
          </p:nvSpPr>
          <p:spPr>
            <a:xfrm>
              <a:off x="22412" y="3534606"/>
              <a:ext cx="2550607" cy="170234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AU" sz="1800" dirty="0">
                  <a:solidFill>
                    <a:srgbClr val="002060"/>
                  </a:solidFill>
                </a:rPr>
                <a:t>*Enhanced jurisdictional regulatory arrangements calling up Australian Standards, with complementary Commonwealth programs</a:t>
              </a:r>
            </a:p>
            <a:p>
              <a:endParaRPr lang="en-AU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28596" y="980729"/>
            <a:ext cx="8535892" cy="5662982"/>
            <a:chOff x="0" y="0"/>
            <a:chExt cx="7763997" cy="5569325"/>
          </a:xfrm>
        </p:grpSpPr>
        <p:graphicFrame>
          <p:nvGraphicFramePr>
            <p:cNvPr id="7" name="Diagram 6"/>
            <p:cNvGraphicFramePr/>
            <p:nvPr/>
          </p:nvGraphicFramePr>
          <p:xfrm>
            <a:off x="0" y="0"/>
            <a:ext cx="7763997" cy="55693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TextBox 14"/>
            <p:cNvSpPr txBox="1"/>
            <p:nvPr/>
          </p:nvSpPr>
          <p:spPr>
            <a:xfrm>
              <a:off x="22410" y="3498740"/>
              <a:ext cx="2522092" cy="181254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AU" sz="1800" dirty="0">
                  <a:solidFill>
                    <a:srgbClr val="002060"/>
                  </a:solidFill>
                </a:rPr>
                <a:t>*Enhanced jurisdictional regulatory arrangements calling up Australian Standards, with complementary Commonwealth programs</a:t>
              </a:r>
            </a:p>
            <a:p>
              <a:endParaRPr lang="en-AU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Collaborative approaches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15</a:t>
            </a:fld>
            <a:endParaRPr lang="en-A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28596" y="980728"/>
            <a:ext cx="8501122" cy="5569325"/>
            <a:chOff x="0" y="0"/>
            <a:chExt cx="8429684" cy="5569325"/>
          </a:xfrm>
        </p:grpSpPr>
        <p:graphicFrame>
          <p:nvGraphicFramePr>
            <p:cNvPr id="9" name="Diagram 8"/>
            <p:cNvGraphicFramePr/>
            <p:nvPr/>
          </p:nvGraphicFramePr>
          <p:xfrm>
            <a:off x="0" y="0"/>
            <a:ext cx="8429684" cy="55693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TextBox 17"/>
            <p:cNvSpPr txBox="1"/>
            <p:nvPr/>
          </p:nvSpPr>
          <p:spPr>
            <a:xfrm>
              <a:off x="11206" y="3672408"/>
              <a:ext cx="2989190" cy="17145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AU" sz="1800" dirty="0">
                  <a:solidFill>
                    <a:srgbClr val="002060"/>
                  </a:solidFill>
                </a:rPr>
                <a:t>*Enhanced jurisdictional regulatory arrangements calling up Australian Standards, with complementary Commonwealth programs</a:t>
              </a:r>
            </a:p>
            <a:p>
              <a:endParaRPr lang="en-AU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Collaborative approaches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16</a:t>
            </a:fld>
            <a:endParaRPr lang="en-A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1341" y="1071546"/>
          <a:ext cx="8478377" cy="556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Regulatory approaches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28596" y="1074385"/>
          <a:ext cx="8501122" cy="578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Regulatory approaches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28596" y="1074385"/>
          <a:ext cx="8501122" cy="556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Regulatory approaches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Overview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57299"/>
            <a:ext cx="8229600" cy="4447966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National policy context</a:t>
            </a:r>
          </a:p>
          <a:p>
            <a:r>
              <a:rPr lang="en-US" dirty="0" smtClean="0"/>
              <a:t>Regulatory impact assessments </a:t>
            </a:r>
          </a:p>
          <a:p>
            <a:r>
              <a:rPr lang="en-US" dirty="0" smtClean="0"/>
              <a:t>Consultation RIS on emissions from wood heaters</a:t>
            </a:r>
          </a:p>
          <a:p>
            <a:r>
              <a:rPr lang="en-US" dirty="0" smtClean="0"/>
              <a:t>Feedback on the Consultation RIS</a:t>
            </a:r>
          </a:p>
          <a:p>
            <a:r>
              <a:rPr lang="en-AU" dirty="0" smtClean="0"/>
              <a:t>Process for making a 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28596" y="1074385"/>
          <a:ext cx="8501122" cy="556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2928" cy="645429"/>
          </a:xfrm>
        </p:spPr>
        <p:txBody>
          <a:bodyPr/>
          <a:lstStyle/>
          <a:p>
            <a:pPr lvl="0"/>
            <a:r>
              <a:rPr lang="en-AU" dirty="0" smtClean="0"/>
              <a:t>Regulatory approaches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20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Business-as-usual scenario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520825"/>
            <a:ext cx="8229600" cy="4572471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Under business-as-usual scenario for wood heaters:</a:t>
            </a:r>
          </a:p>
          <a:p>
            <a:pPr lvl="1"/>
            <a:r>
              <a:rPr lang="en-AU" dirty="0" smtClean="0"/>
              <a:t>Estimated fall in particulate emissions from around 40,000 tonnes to 35,000 tonnes </a:t>
            </a:r>
            <a:br>
              <a:rPr lang="en-AU" dirty="0" smtClean="0"/>
            </a:br>
            <a:r>
              <a:rPr lang="en-AU" dirty="0" smtClean="0"/>
              <a:t>over next 20 years</a:t>
            </a:r>
          </a:p>
          <a:p>
            <a:r>
              <a:rPr lang="en-AU" dirty="0" smtClean="0"/>
              <a:t>Under policy options examined, reductions on BAU after 20 years range:</a:t>
            </a:r>
          </a:p>
          <a:p>
            <a:pPr lvl="1">
              <a:spcBef>
                <a:spcPts val="600"/>
              </a:spcBef>
            </a:pPr>
            <a:r>
              <a:rPr lang="en-AU" dirty="0" smtClean="0"/>
              <a:t>from 3% (for Option 1) </a:t>
            </a:r>
          </a:p>
          <a:p>
            <a:pPr lvl="1">
              <a:spcBef>
                <a:spcPts val="600"/>
              </a:spcBef>
            </a:pPr>
            <a:r>
              <a:rPr lang="en-AU" dirty="0" smtClean="0"/>
              <a:t>to 18% (for Option 9)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21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12" y="-342800"/>
            <a:ext cx="9144000" cy="72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740352" y="173274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80312" y="223680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321297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Collaborative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4221088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Regulatory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44624"/>
            <a:ext cx="511256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Reduction in wood heater particulate emissions over time, by option</a:t>
            </a:r>
            <a:endParaRPr lang="en-AU" sz="2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Implementing costs to government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40769"/>
            <a:ext cx="8229600" cy="44644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 smtClean="0"/>
              <a:t>Range estimated over 20 years:</a:t>
            </a:r>
          </a:p>
          <a:p>
            <a:r>
              <a:rPr lang="en-AU" dirty="0" smtClean="0"/>
              <a:t>Option 1:</a:t>
            </a:r>
          </a:p>
          <a:p>
            <a:pPr lvl="1"/>
            <a:r>
              <a:rPr lang="en-AU" b="1" dirty="0" smtClean="0"/>
              <a:t>$15 million: </a:t>
            </a:r>
            <a:r>
              <a:rPr lang="en-AU" dirty="0" smtClean="0"/>
              <a:t>national audits and education programs</a:t>
            </a:r>
          </a:p>
          <a:p>
            <a:r>
              <a:rPr lang="en-AU" dirty="0" smtClean="0"/>
              <a:t>Options 7 to 9:</a:t>
            </a:r>
          </a:p>
          <a:p>
            <a:pPr lvl="1"/>
            <a:r>
              <a:rPr lang="en-AU" b="1" dirty="0" smtClean="0"/>
              <a:t>$39 million: </a:t>
            </a:r>
            <a:r>
              <a:rPr lang="en-AU" dirty="0" smtClean="0"/>
              <a:t>national regulatory framework (certification, auditing, replacement, etc)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23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Implementing costs to manufacturer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528" y="1268760"/>
            <a:ext cx="8640960" cy="4608511"/>
          </a:xfrm>
        </p:spPr>
        <p:txBody>
          <a:bodyPr>
            <a:noAutofit/>
          </a:bodyPr>
          <a:lstStyle/>
          <a:p>
            <a:r>
              <a:rPr lang="en-AU" dirty="0" smtClean="0"/>
              <a:t>Range estimated over 20 years to meet standard changes:</a:t>
            </a:r>
          </a:p>
          <a:p>
            <a:r>
              <a:rPr lang="en-AU" dirty="0" smtClean="0"/>
              <a:t>Option 1: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b="1" dirty="0" smtClean="0"/>
              <a:t>$240,000: </a:t>
            </a:r>
            <a:r>
              <a:rPr lang="en-AU" dirty="0" smtClean="0"/>
              <a:t>improvements to heaters to comply with the existing standard and any re-testing required</a:t>
            </a:r>
          </a:p>
          <a:p>
            <a:r>
              <a:rPr lang="en-AU" dirty="0" smtClean="0"/>
              <a:t>Option 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b="1" smtClean="0"/>
              <a:t>$17 million</a:t>
            </a:r>
            <a:r>
              <a:rPr lang="en-AU" b="1" dirty="0" smtClean="0"/>
              <a:t>: </a:t>
            </a:r>
            <a:r>
              <a:rPr lang="en-AU" dirty="0" smtClean="0"/>
              <a:t>development costs to meet tighter emission and efficiency  standards</a:t>
            </a:r>
            <a:endParaRPr lang="en-AU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24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Health benefit estimates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Over the 20 year assessment period:</a:t>
            </a:r>
          </a:p>
          <a:p>
            <a:pPr lvl="1"/>
            <a:r>
              <a:rPr lang="en-AU" dirty="0" smtClean="0"/>
              <a:t>From $760 million to around $1,850 million</a:t>
            </a:r>
          </a:p>
          <a:p>
            <a:pPr lvl="1"/>
            <a:r>
              <a:rPr lang="en-AU" dirty="0" smtClean="0"/>
              <a:t>Greatest emission reductions are estimated for Option 9</a:t>
            </a:r>
          </a:p>
          <a:p>
            <a:r>
              <a:rPr lang="en-AU" dirty="0" smtClean="0"/>
              <a:t>BUT  highest health benefits estimated for Option 7 due to shorter phase-in period for new standards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25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12" y="446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75656" y="1484784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256490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Collaborative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404664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Regulatory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375047"/>
            <a:ext cx="396044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Benefits and costs of options </a:t>
            </a:r>
            <a:endParaRPr lang="en-AU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Social impacts of policy options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520825"/>
            <a:ext cx="8435280" cy="4284439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Tightening of standards may impact manufacturers</a:t>
            </a:r>
          </a:p>
          <a:p>
            <a:r>
              <a:rPr lang="en-AU" dirty="0" smtClean="0"/>
              <a:t>Impact on heater prices estimated from $20 to $230</a:t>
            </a:r>
          </a:p>
          <a:p>
            <a:r>
              <a:rPr lang="en-AU" dirty="0" smtClean="0"/>
              <a:t>Options 1 &amp; 2 targets critical urban </a:t>
            </a:r>
            <a:r>
              <a:rPr lang="en-AU" dirty="0" err="1" smtClean="0"/>
              <a:t>airsheds</a:t>
            </a:r>
            <a:endParaRPr lang="en-AU" dirty="0" smtClean="0"/>
          </a:p>
          <a:p>
            <a:r>
              <a:rPr lang="en-AU" dirty="0" smtClean="0"/>
              <a:t>Options 3 – 9 mostly targets rural </a:t>
            </a:r>
            <a:r>
              <a:rPr lang="en-AU" dirty="0" err="1" smtClean="0"/>
              <a:t>airsheds</a:t>
            </a:r>
            <a:endParaRPr lang="en-AU" dirty="0" smtClean="0"/>
          </a:p>
          <a:p>
            <a:r>
              <a:rPr lang="en-AU" dirty="0" smtClean="0"/>
              <a:t>Most benefits to urban residents under all options</a:t>
            </a:r>
          </a:p>
          <a:p>
            <a:pPr lvl="1"/>
            <a:r>
              <a:rPr lang="en-AU" dirty="0" smtClean="0"/>
              <a:t>Due to greater population of urban centres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27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43608" y="2348880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1052736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Collaborative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332656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Regulatory Approach</a:t>
            </a:r>
            <a:endParaRPr lang="en-A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188640"/>
            <a:ext cx="396044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Share of emission reductions and health benefits (regional)</a:t>
            </a:r>
            <a:endParaRPr lang="en-AU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Feedback on Consultation RIS</a:t>
            </a:r>
            <a:endParaRPr lang="en-AU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Focus questions at the end of most chapters </a:t>
            </a:r>
          </a:p>
          <a:p>
            <a:r>
              <a:rPr lang="en-AU" dirty="0" smtClean="0"/>
              <a:t>Consultation phase seeks stakeholder response on:</a:t>
            </a:r>
          </a:p>
          <a:p>
            <a:pPr lvl="1"/>
            <a:r>
              <a:rPr lang="en-AU" dirty="0" smtClean="0"/>
              <a:t>options presented</a:t>
            </a:r>
          </a:p>
          <a:p>
            <a:pPr lvl="1"/>
            <a:r>
              <a:rPr lang="en-AU" dirty="0" smtClean="0"/>
              <a:t>data and information used </a:t>
            </a:r>
          </a:p>
          <a:p>
            <a:pPr lvl="1"/>
            <a:r>
              <a:rPr lang="en-AU" dirty="0" smtClean="0"/>
              <a:t>conclusions presented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Consultation RIS	</a:t>
            </a:r>
            <a:r>
              <a:rPr lang="en-AU" sz="1600" b="1" dirty="0" smtClean="0">
                <a:solidFill>
                  <a:srgbClr val="006666"/>
                </a:solidFill>
              </a:rPr>
              <a:t>Feedback</a:t>
            </a:r>
            <a:r>
              <a:rPr lang="en-AU" sz="1600" dirty="0" smtClean="0">
                <a:solidFill>
                  <a:schemeClr val="bg1"/>
                </a:solidFill>
              </a:rPr>
              <a:t>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29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Presenting on behalf of COAG Standing Council on Environment and Water </a:t>
            </a:r>
          </a:p>
          <a:p>
            <a:r>
              <a:rPr lang="en-AU" dirty="0" smtClean="0"/>
              <a:t>Wood heater consultation process</a:t>
            </a:r>
          </a:p>
          <a:p>
            <a:r>
              <a:rPr lang="en-AU" dirty="0" smtClean="0"/>
              <a:t>Time for questions at end of talk</a:t>
            </a:r>
          </a:p>
          <a:p>
            <a:endParaRPr lang="en-A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Intro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How to make a submission</a:t>
            </a:r>
            <a:endParaRPr lang="en-AU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Consultation RIS is available at </a:t>
            </a:r>
            <a:r>
              <a:rPr lang="en-AU" dirty="0" smtClean="0">
                <a:hlinkClick r:id="rId3"/>
              </a:rPr>
              <a:t>www.scew.gov.au</a:t>
            </a:r>
            <a:endParaRPr lang="en-AU" dirty="0" smtClean="0"/>
          </a:p>
          <a:p>
            <a:r>
              <a:rPr lang="en-AU" dirty="0" smtClean="0"/>
              <a:t>Submissions can be made via email to</a:t>
            </a:r>
          </a:p>
          <a:p>
            <a:pPr lvl="1">
              <a:buNone/>
            </a:pPr>
            <a:r>
              <a:rPr lang="en-AU" dirty="0" smtClean="0">
                <a:hlinkClick r:id="rId4"/>
              </a:rPr>
              <a:t>scew.secretariat@environment.gov.au</a:t>
            </a:r>
            <a:endParaRPr lang="en-AU" dirty="0" smtClean="0"/>
          </a:p>
          <a:p>
            <a:r>
              <a:rPr lang="en-US" dirty="0" smtClean="0"/>
              <a:t>Submissions close on Monday 15 July 2013.</a:t>
            </a:r>
          </a:p>
          <a:p>
            <a:r>
              <a:rPr lang="en-AU" dirty="0" smtClean="0"/>
              <a:t>Unless marked ‘confidential’, public submissions will be uploaded onto the Council website</a:t>
            </a:r>
          </a:p>
          <a:p>
            <a:pPr lvl="1"/>
            <a:endParaRPr lang="en-A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Consultation RIS	</a:t>
            </a:r>
            <a:r>
              <a:rPr lang="en-AU" sz="1600" b="1" dirty="0" smtClean="0">
                <a:solidFill>
                  <a:srgbClr val="002060"/>
                </a:solidFill>
              </a:rPr>
              <a:t>Feedback</a:t>
            </a:r>
            <a:r>
              <a:rPr lang="en-AU" sz="1600" dirty="0" smtClean="0">
                <a:solidFill>
                  <a:schemeClr val="bg1"/>
                </a:solidFill>
              </a:rPr>
              <a:t> 	</a:t>
            </a:r>
            <a:endParaRPr lang="en-AU" sz="1600" b="1" dirty="0">
              <a:solidFill>
                <a:srgbClr val="0066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30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National policy context</a:t>
            </a:r>
            <a:endParaRPr lang="en-AU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520825"/>
            <a:ext cx="8229600" cy="4644479"/>
          </a:xfrm>
        </p:spPr>
        <p:txBody>
          <a:bodyPr>
            <a:normAutofit/>
          </a:bodyPr>
          <a:lstStyle/>
          <a:p>
            <a:r>
              <a:rPr lang="en-AU" dirty="0" smtClean="0"/>
              <a:t>Standing Council on Environment and Water</a:t>
            </a:r>
          </a:p>
          <a:p>
            <a:r>
              <a:rPr lang="en-AU" dirty="0" smtClean="0"/>
              <a:t>National Plan for Clean Air</a:t>
            </a:r>
          </a:p>
          <a:p>
            <a:r>
              <a:rPr lang="en-AU" dirty="0" smtClean="0"/>
              <a:t>Need to manage emissions from wood heaters:</a:t>
            </a:r>
          </a:p>
          <a:p>
            <a:pPr lvl="1"/>
            <a:r>
              <a:rPr lang="en-AU" dirty="0" smtClean="0">
                <a:latin typeface="Calibri" pitchFamily="34" charset="0"/>
              </a:rPr>
              <a:t>1.1 million wood heaters in service in Australia </a:t>
            </a:r>
          </a:p>
          <a:p>
            <a:pPr lvl="1"/>
            <a:r>
              <a:rPr lang="en-AU" dirty="0" smtClean="0">
                <a:latin typeface="Calibri" pitchFamily="34" charset="0"/>
              </a:rPr>
              <a:t>40,000 tonnes per annum</a:t>
            </a:r>
          </a:p>
          <a:p>
            <a:pPr lvl="1"/>
            <a:r>
              <a:rPr lang="en-AU" dirty="0" smtClean="0"/>
              <a:t>around 25,000 units sold in 2012</a:t>
            </a:r>
          </a:p>
          <a:p>
            <a:endParaRPr lang="en-A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b="1" dirty="0" smtClean="0">
                <a:solidFill>
                  <a:srgbClr val="006666"/>
                </a:solidFill>
              </a:rPr>
              <a:t>National Policy</a:t>
            </a:r>
            <a:r>
              <a:rPr lang="en-AU" sz="1600" dirty="0" smtClean="0">
                <a:solidFill>
                  <a:schemeClr val="bg1"/>
                </a:solidFill>
              </a:rPr>
              <a:t>	Regulatory Assessment 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National plan stage 1 - focuses on particles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520825"/>
            <a:ext cx="8280920" cy="42844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AU" dirty="0" smtClean="0">
                <a:latin typeface="+mn-lt"/>
              </a:rPr>
              <a:t>Benefits in first focussing on particulate matter: </a:t>
            </a:r>
          </a:p>
          <a:p>
            <a:pPr marL="534988"/>
            <a:r>
              <a:rPr lang="en-AU" dirty="0" smtClean="0">
                <a:latin typeface="+mn-lt"/>
              </a:rPr>
              <a:t>Size of health benefits to be gained</a:t>
            </a:r>
          </a:p>
          <a:p>
            <a:pPr marL="534988"/>
            <a:r>
              <a:rPr lang="en-AU" dirty="0" smtClean="0">
                <a:latin typeface="+mn-lt"/>
              </a:rPr>
              <a:t>Current population exposure to particles</a:t>
            </a:r>
          </a:p>
          <a:p>
            <a:pPr marL="534988"/>
            <a:r>
              <a:rPr lang="en-AU" dirty="0" smtClean="0">
                <a:latin typeface="+mn-lt"/>
              </a:rPr>
              <a:t>Range of cost-effective actions available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b="1" dirty="0" smtClean="0">
                <a:solidFill>
                  <a:srgbClr val="006666"/>
                </a:solidFill>
              </a:rPr>
              <a:t>National Policy</a:t>
            </a:r>
            <a:r>
              <a:rPr lang="en-AU" sz="1600" dirty="0" smtClean="0">
                <a:solidFill>
                  <a:schemeClr val="bg1"/>
                </a:solidFill>
              </a:rPr>
              <a:t>	Regulatory Assessment 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484784"/>
            <a:ext cx="8219256" cy="4536504"/>
          </a:xfrm>
        </p:spPr>
        <p:txBody>
          <a:bodyPr>
            <a:noAutofit/>
          </a:bodyPr>
          <a:lstStyle/>
          <a:p>
            <a:pPr marL="531813" indent="-531813"/>
            <a:r>
              <a:rPr lang="en-AU" sz="2800" dirty="0" smtClean="0"/>
              <a:t>Long-standing and strong community interest </a:t>
            </a:r>
          </a:p>
          <a:p>
            <a:pPr marL="531813" indent="-531813"/>
            <a:r>
              <a:rPr lang="en-AU" sz="2800" dirty="0" smtClean="0"/>
              <a:t>Degree of inconsistency between jurisdictions </a:t>
            </a:r>
          </a:p>
          <a:p>
            <a:pPr marL="531813" indent="-531813"/>
            <a:r>
              <a:rPr lang="en-AU" sz="2800" dirty="0" smtClean="0"/>
              <a:t>Desire to do more at a national level</a:t>
            </a:r>
            <a:br>
              <a:rPr lang="en-AU" sz="2800" dirty="0" smtClean="0"/>
            </a:br>
            <a:r>
              <a:rPr lang="en-AU" sz="2800" dirty="0" smtClean="0"/>
              <a:t>(i.e. COAG commitment)</a:t>
            </a:r>
          </a:p>
          <a:p>
            <a:pPr marL="531813" indent="-531813"/>
            <a:r>
              <a:rPr lang="en-AU" sz="2800" dirty="0" smtClean="0"/>
              <a:t>Test effectiveness &amp; feasibility of national approach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32657"/>
            <a:ext cx="8229600" cy="720080"/>
          </a:xfrm>
        </p:spPr>
        <p:txBody>
          <a:bodyPr>
            <a:noAutofit/>
          </a:bodyPr>
          <a:lstStyle/>
          <a:p>
            <a:r>
              <a:rPr lang="en-AU" dirty="0" smtClean="0"/>
              <a:t>Why manage wood heater emissions?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b="1" dirty="0" smtClean="0">
                <a:solidFill>
                  <a:srgbClr val="006666"/>
                </a:solidFill>
              </a:rPr>
              <a:t>National Policy</a:t>
            </a:r>
            <a:r>
              <a:rPr lang="en-AU" sz="1600" dirty="0" smtClean="0">
                <a:solidFill>
                  <a:schemeClr val="bg1"/>
                </a:solidFill>
              </a:rPr>
              <a:t>	Regulatory Assessment 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impact assessments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Need for action (i.e. before addressing the problem)</a:t>
            </a:r>
          </a:p>
          <a:p>
            <a:r>
              <a:rPr lang="en-AU" dirty="0" smtClean="0"/>
              <a:t>Emphasis is on analysis of feasible options</a:t>
            </a:r>
          </a:p>
          <a:p>
            <a:r>
              <a:rPr lang="en-AU" dirty="0" smtClean="0"/>
              <a:t>Benefits and costs are assessed</a:t>
            </a:r>
          </a:p>
          <a:p>
            <a:r>
              <a:rPr lang="en-AU" dirty="0" smtClean="0"/>
              <a:t>COAG requires broad stakeholder consultation</a:t>
            </a:r>
          </a:p>
          <a:p>
            <a:r>
              <a:rPr lang="en-AU" dirty="0" smtClean="0"/>
              <a:t>Consultation helps identify gaps</a:t>
            </a:r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</a:t>
            </a:r>
            <a:r>
              <a:rPr lang="en-AU" sz="1600" b="1" dirty="0" smtClean="0">
                <a:solidFill>
                  <a:srgbClr val="006666"/>
                </a:solidFill>
              </a:rPr>
              <a:t>Regulatory Assessment </a:t>
            </a:r>
            <a:r>
              <a:rPr lang="en-AU" sz="1600" dirty="0" smtClean="0">
                <a:solidFill>
                  <a:schemeClr val="bg1"/>
                </a:solidFill>
              </a:rPr>
              <a:t>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645429"/>
          </a:xfrm>
        </p:spPr>
        <p:txBody>
          <a:bodyPr/>
          <a:lstStyle/>
          <a:p>
            <a:r>
              <a:rPr lang="en-AU" dirty="0" smtClean="0"/>
              <a:t>Regulatory impact analysis elements</a:t>
            </a:r>
            <a:endParaRPr lang="en-A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grpSp>
        <p:nvGrpSpPr>
          <p:cNvPr id="29" name="Group 28"/>
          <p:cNvGrpSpPr/>
          <p:nvPr/>
        </p:nvGrpSpPr>
        <p:grpSpPr>
          <a:xfrm>
            <a:off x="0" y="1052736"/>
            <a:ext cx="9144000" cy="5805266"/>
            <a:chOff x="0" y="0"/>
            <a:chExt cx="5090948" cy="5445672"/>
          </a:xfrm>
        </p:grpSpPr>
        <p:sp>
          <p:nvSpPr>
            <p:cNvPr id="30" name="Rectangle 29"/>
            <p:cNvSpPr/>
            <p:nvPr/>
          </p:nvSpPr>
          <p:spPr>
            <a:xfrm>
              <a:off x="0" y="3133396"/>
              <a:ext cx="5090948" cy="23122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11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0" y="0"/>
              <a:ext cx="5090948" cy="5351736"/>
              <a:chOff x="0" y="0"/>
              <a:chExt cx="5090948" cy="5351736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0" y="0"/>
                <a:ext cx="5090948" cy="312682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AU" sz="1100"/>
              </a:p>
            </p:txBody>
          </p:sp>
          <p:graphicFrame>
            <p:nvGraphicFramePr>
              <p:cNvPr id="33" name="Diagram 32"/>
              <p:cNvGraphicFramePr/>
              <p:nvPr/>
            </p:nvGraphicFramePr>
            <p:xfrm>
              <a:off x="100834" y="65360"/>
              <a:ext cx="4581196" cy="52863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34" name="TextBox 4"/>
              <p:cNvSpPr txBox="1"/>
              <p:nvPr/>
            </p:nvSpPr>
            <p:spPr>
              <a:xfrm>
                <a:off x="4723086" y="98534"/>
                <a:ext cx="295604" cy="2923190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vert"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2000" b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          </a:t>
                </a:r>
                <a:r>
                  <a:rPr lang="en-AU" sz="20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</a:t>
                </a:r>
                <a:r>
                  <a:rPr lang="en-AU" sz="24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onsultation  </a:t>
                </a:r>
                <a:r>
                  <a:rPr lang="en-AU" sz="2400" b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RIS</a:t>
                </a:r>
              </a:p>
            </p:txBody>
          </p:sp>
          <p:sp>
            <p:nvSpPr>
              <p:cNvPr id="35" name="TextBox 5"/>
              <p:cNvSpPr txBox="1"/>
              <p:nvPr/>
            </p:nvSpPr>
            <p:spPr>
              <a:xfrm>
                <a:off x="4729655" y="3242286"/>
                <a:ext cx="295604" cy="2093977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vert"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2000" b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        </a:t>
                </a:r>
                <a:r>
                  <a:rPr lang="en-AU" sz="2400" b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Decision </a:t>
                </a:r>
                <a:r>
                  <a:rPr lang="en-AU" sz="24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RIS</a:t>
                </a:r>
                <a:endParaRPr lang="en-AU" sz="24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</a:t>
            </a:r>
            <a:r>
              <a:rPr lang="en-AU" sz="1600" b="1" dirty="0" smtClean="0">
                <a:solidFill>
                  <a:srgbClr val="006666"/>
                </a:solidFill>
              </a:rPr>
              <a:t>Regulatory Assessment </a:t>
            </a:r>
            <a:r>
              <a:rPr lang="en-AU" sz="1600" dirty="0" smtClean="0">
                <a:solidFill>
                  <a:schemeClr val="bg1"/>
                </a:solidFill>
              </a:rPr>
              <a:t>	Consultation RIS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 of Wood Heater Consultation RIS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Slow combustion (space) wood heaters:</a:t>
            </a:r>
          </a:p>
          <a:p>
            <a:pPr lvl="1"/>
            <a:r>
              <a:rPr lang="en-AU" dirty="0" smtClean="0"/>
              <a:t> with or without water heating</a:t>
            </a:r>
          </a:p>
          <a:p>
            <a:r>
              <a:rPr lang="en-AU" dirty="0" smtClean="0"/>
              <a:t>Does not cover wood fuelled :</a:t>
            </a:r>
          </a:p>
          <a:p>
            <a:pPr lvl="1"/>
            <a:r>
              <a:rPr lang="en-AU" dirty="0" smtClean="0"/>
              <a:t>stoves, BBQs, water heaters</a:t>
            </a:r>
          </a:p>
          <a:p>
            <a:pPr lvl="1"/>
            <a:r>
              <a:rPr lang="en-AU" dirty="0" smtClean="0"/>
              <a:t>central heaters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rtlCol="0">
            <a:spAutoFit/>
          </a:bodyPr>
          <a:lstStyle/>
          <a:p>
            <a:pPr>
              <a:tabLst>
                <a:tab pos="804863" algn="l"/>
                <a:tab pos="2238375" algn="l"/>
                <a:tab pos="4489450" algn="l"/>
                <a:tab pos="6005513" algn="l"/>
                <a:tab pos="7083425" algn="l"/>
              </a:tabLst>
            </a:pP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AU" sz="1600" dirty="0" smtClean="0">
                <a:solidFill>
                  <a:schemeClr val="bg1"/>
                </a:solidFill>
              </a:rPr>
              <a:t>Info</a:t>
            </a:r>
            <a:r>
              <a:rPr lang="en-AU" sz="16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AU" sz="1600" dirty="0" smtClean="0">
                <a:solidFill>
                  <a:schemeClr val="bg1"/>
                </a:solidFill>
              </a:rPr>
              <a:t>National Policy	Regulatory Assessment 	</a:t>
            </a:r>
            <a:r>
              <a:rPr lang="en-AU" sz="1600" b="1" dirty="0" smtClean="0">
                <a:solidFill>
                  <a:srgbClr val="006666"/>
                </a:solidFill>
              </a:rPr>
              <a:t>Consultation RIS</a:t>
            </a:r>
            <a:r>
              <a:rPr lang="en-AU" sz="1600" dirty="0" smtClean="0">
                <a:solidFill>
                  <a:schemeClr val="bg1"/>
                </a:solidFill>
              </a:rPr>
              <a:t>	Feedback 	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F2-9C93-4991-A7D7-F0FD2F824531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AU" smtClean="0"/>
              <a:t>Standing Council on Environment and Water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CFDE829610E747A8B1C44A08AE0B0B" ma:contentTypeVersion="0" ma:contentTypeDescription="Create a new document." ma:contentTypeScope="" ma:versionID="880e02ad6514969514eb5d235c61826a">
  <xsd:schema xmlns:xsd="http://www.w3.org/2001/XMLSchema" xmlns:xs="http://www.w3.org/2001/XMLSchema" xmlns:p="http://schemas.microsoft.com/office/2006/metadata/properties" xmlns:ns2="94e070df-f2d7-4164-8c33-edbc83da752d" xmlns:ns3="d3d3a9f2-d6b9-4ac6-938b-c1d69a470220" targetNamespace="http://schemas.microsoft.com/office/2006/metadata/properties" ma:root="true" ma:fieldsID="cb9376840c0f170640048030a0fa3fd6" ns2:_="" ns3:_="">
    <xsd:import namespace="94e070df-f2d7-4164-8c33-edbc83da752d"/>
    <xsd:import namespace="d3d3a9f2-d6b9-4ac6-938b-c1d69a470220"/>
    <xsd:element name="properties">
      <xsd:complexType>
        <xsd:sequence>
          <xsd:element name="documentManagement">
            <xsd:complexType>
              <xsd:all>
                <xsd:element ref="ns2:Departmental_x0020_Keywords" minOccurs="0"/>
                <xsd:element ref="ns3:Keywords1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070df-f2d7-4164-8c33-edbc83da752d" elementFormDefault="qualified">
    <xsd:import namespace="http://schemas.microsoft.com/office/2006/documentManagement/types"/>
    <xsd:import namespace="http://schemas.microsoft.com/office/infopath/2007/PartnerControls"/>
    <xsd:element name="Departmental_x0020_Keywords" ma:index="8" nillable="true" ma:displayName="Departmental Keywords" ma:internalName="Departmental_x0020_Keyword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3a9f2-d6b9-4ac6-938b-c1d69a470220" elementFormDefault="qualified">
    <xsd:import namespace="http://schemas.microsoft.com/office/2006/documentManagement/types"/>
    <xsd:import namespace="http://schemas.microsoft.com/office/infopath/2007/PartnerControls"/>
    <xsd:element name="Keywords1" ma:index="9" nillable="true" ma:displayName="Category keywords" ma:default="" ma:internalName="Keywords1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epartmental_x0020_Keywords xmlns="94e070df-f2d7-4164-8c33-edbc83da752d" xsi:nil="true"/>
    <Keywords1 xmlns="d3d3a9f2-d6b9-4ac6-938b-c1d69a47022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00CE0A-457D-4D79-9AAF-135E2962B8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e070df-f2d7-4164-8c33-edbc83da752d"/>
    <ds:schemaRef ds:uri="d3d3a9f2-d6b9-4ac6-938b-c1d69a470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DD0BC6-A0AB-4C1F-A018-A87B1908A094}">
  <ds:schemaRefs>
    <ds:schemaRef ds:uri="http://schemas.microsoft.com/office/2006/metadata/properties"/>
    <ds:schemaRef ds:uri="94e070df-f2d7-4164-8c33-edbc83da752d"/>
    <ds:schemaRef ds:uri="d3d3a9f2-d6b9-4ac6-938b-c1d69a470220"/>
  </ds:schemaRefs>
</ds:datastoreItem>
</file>

<file path=customXml/itemProps3.xml><?xml version="1.0" encoding="utf-8"?>
<ds:datastoreItem xmlns:ds="http://schemas.openxmlformats.org/officeDocument/2006/customXml" ds:itemID="{277D1AB6-F1B5-4251-869A-63D13C824B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5153</TotalTime>
  <Words>1428</Words>
  <Application>Microsoft Office PowerPoint</Application>
  <PresentationFormat>On-screen Show (4:3)</PresentationFormat>
  <Paragraphs>372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EQD</vt:lpstr>
      <vt:lpstr> Public Consultation:  Wood Heater Emissions</vt:lpstr>
      <vt:lpstr>Overview</vt:lpstr>
      <vt:lpstr>Introduction</vt:lpstr>
      <vt:lpstr>National policy context</vt:lpstr>
      <vt:lpstr>National plan stage 1 - focuses on particles</vt:lpstr>
      <vt:lpstr>Why manage wood heater emissions?</vt:lpstr>
      <vt:lpstr>Regulatory impact assessments</vt:lpstr>
      <vt:lpstr>Regulatory impact analysis elements</vt:lpstr>
      <vt:lpstr>Scope of Wood Heater Consultation RIS</vt:lpstr>
      <vt:lpstr>Consultation RIS measures</vt:lpstr>
      <vt:lpstr>Policy approaches</vt:lpstr>
      <vt:lpstr>Voluntary approaches</vt:lpstr>
      <vt:lpstr>Voluntary approaches</vt:lpstr>
      <vt:lpstr>Collaborative approaches</vt:lpstr>
      <vt:lpstr>Collaborative approaches</vt:lpstr>
      <vt:lpstr>Collaborative approaches</vt:lpstr>
      <vt:lpstr>Regulatory approaches</vt:lpstr>
      <vt:lpstr>Regulatory approaches</vt:lpstr>
      <vt:lpstr>Regulatory approaches</vt:lpstr>
      <vt:lpstr>Regulatory approaches</vt:lpstr>
      <vt:lpstr>Business-as-usual scenario</vt:lpstr>
      <vt:lpstr>Slide 22</vt:lpstr>
      <vt:lpstr>Implementing costs to government</vt:lpstr>
      <vt:lpstr>Implementing costs to manufacturer</vt:lpstr>
      <vt:lpstr>Health benefit estimates</vt:lpstr>
      <vt:lpstr>Slide 26</vt:lpstr>
      <vt:lpstr>Social impacts of policy options</vt:lpstr>
      <vt:lpstr>Slide 28</vt:lpstr>
      <vt:lpstr>Feedback on Consultation RIS</vt:lpstr>
      <vt:lpstr>How to make a submission</vt:lpstr>
    </vt:vector>
  </TitlesOfParts>
  <Company>DEWHA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Consultation: Wood Heater Emissions</dc:title>
  <dc:creator>Greg Rippon</dc:creator>
  <cp:lastModifiedBy>A16389</cp:lastModifiedBy>
  <cp:revision>403</cp:revision>
  <dcterms:created xsi:type="dcterms:W3CDTF">2013-04-08T03:38:42Z</dcterms:created>
  <dcterms:modified xsi:type="dcterms:W3CDTF">2013-06-05T06:21:05Z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0x0101002CCFDE829610E747A8B1C44A08AE0B0B</vt:lpwstr>
  </property>
</Properties>
</file>